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59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94660"/>
  </p:normalViewPr>
  <p:slideViewPr>
    <p:cSldViewPr snapToGrid="0">
      <p:cViewPr varScale="1">
        <p:scale>
          <a:sx n="84" d="100"/>
          <a:sy n="84" d="100"/>
        </p:scale>
        <p:origin x="72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0EC1B-138D-4570-AD64-59FCD3630E13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67E33-0205-4F56-AA09-6EFC55B333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9847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Edytowalna wersja2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7E33-0205-4F56-AA09-6EFC55B333F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1326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Nieedytowalna wersja2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7E33-0205-4F56-AA09-6EFC55B333F4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784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919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005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4799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013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009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30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394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2241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641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142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778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F8474-2C5E-4DD4-A179-D72476847866}" type="datetimeFigureOut">
              <a:rPr lang="pl-PL" smtClean="0"/>
              <a:t>2017-09-14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F21DF-9B10-4537-A2FF-F8F24FD8A1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395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03604"/>
              </p:ext>
            </p:extLst>
          </p:nvPr>
        </p:nvGraphicFramePr>
        <p:xfrm>
          <a:off x="4469263" y="183154"/>
          <a:ext cx="1351280" cy="1523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008"/>
                <a:gridCol w="1033272"/>
              </a:tblGrid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1501 and more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 – 1500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r>
                        <a:rPr lang="en-US" sz="1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1000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 – 500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 than 200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data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3" name="Grupa 112"/>
          <p:cNvGrpSpPr/>
          <p:nvPr/>
        </p:nvGrpSpPr>
        <p:grpSpPr>
          <a:xfrm>
            <a:off x="5820543" y="183154"/>
            <a:ext cx="6225153" cy="5223689"/>
            <a:chOff x="5943600" y="1634311"/>
            <a:chExt cx="6225153" cy="5223689"/>
          </a:xfrm>
        </p:grpSpPr>
        <p:grpSp>
          <p:nvGrpSpPr>
            <p:cNvPr id="114" name="Group 7"/>
            <p:cNvGrpSpPr/>
            <p:nvPr/>
          </p:nvGrpSpPr>
          <p:grpSpPr>
            <a:xfrm>
              <a:off x="5943600" y="1634311"/>
              <a:ext cx="6209852" cy="5223689"/>
              <a:chOff x="2232601" y="2097088"/>
              <a:chExt cx="4674036" cy="4179887"/>
            </a:xfrm>
            <a:solidFill>
              <a:srgbClr val="FFFFFF">
                <a:lumMod val="85000"/>
                <a:alpha val="50000"/>
              </a:srgbClr>
            </a:solidFill>
          </p:grpSpPr>
          <p:sp>
            <p:nvSpPr>
              <p:cNvPr id="116" name="Freeform 8"/>
              <p:cNvSpPr>
                <a:spLocks/>
              </p:cNvSpPr>
              <p:nvPr/>
            </p:nvSpPr>
            <p:spPr bwMode="auto">
              <a:xfrm>
                <a:off x="5508247" y="3273875"/>
                <a:ext cx="597309" cy="328583"/>
              </a:xfrm>
              <a:custGeom>
                <a:avLst/>
                <a:gdLst/>
                <a:ahLst/>
                <a:cxnLst>
                  <a:cxn ang="0">
                    <a:pos x="72" y="30"/>
                  </a:cxn>
                  <a:cxn ang="0">
                    <a:pos x="69" y="34"/>
                  </a:cxn>
                  <a:cxn ang="0">
                    <a:pos x="68" y="39"/>
                  </a:cxn>
                  <a:cxn ang="0">
                    <a:pos x="64" y="39"/>
                  </a:cxn>
                  <a:cxn ang="0">
                    <a:pos x="61" y="43"/>
                  </a:cxn>
                  <a:cxn ang="0">
                    <a:pos x="57" y="41"/>
                  </a:cxn>
                  <a:cxn ang="0">
                    <a:pos x="50" y="37"/>
                  </a:cxn>
                  <a:cxn ang="0">
                    <a:pos x="46" y="35"/>
                  </a:cxn>
                  <a:cxn ang="0">
                    <a:pos x="42" y="34"/>
                  </a:cxn>
                  <a:cxn ang="0">
                    <a:pos x="40" y="30"/>
                  </a:cxn>
                  <a:cxn ang="0">
                    <a:pos x="37" y="33"/>
                  </a:cxn>
                  <a:cxn ang="0">
                    <a:pos x="32" y="34"/>
                  </a:cxn>
                  <a:cxn ang="0">
                    <a:pos x="28" y="33"/>
                  </a:cxn>
                  <a:cxn ang="0">
                    <a:pos x="24" y="33"/>
                  </a:cxn>
                  <a:cxn ang="0">
                    <a:pos x="20" y="34"/>
                  </a:cxn>
                  <a:cxn ang="0">
                    <a:pos x="15" y="34"/>
                  </a:cxn>
                  <a:cxn ang="0">
                    <a:pos x="11" y="35"/>
                  </a:cxn>
                  <a:cxn ang="0">
                    <a:pos x="7" y="38"/>
                  </a:cxn>
                  <a:cxn ang="0">
                    <a:pos x="5" y="41"/>
                  </a:cxn>
                  <a:cxn ang="0">
                    <a:pos x="1" y="41"/>
                  </a:cxn>
                  <a:cxn ang="0">
                    <a:pos x="0" y="36"/>
                  </a:cxn>
                  <a:cxn ang="0">
                    <a:pos x="0" y="27"/>
                  </a:cxn>
                  <a:cxn ang="0">
                    <a:pos x="2" y="22"/>
                  </a:cxn>
                  <a:cxn ang="0">
                    <a:pos x="4" y="13"/>
                  </a:cxn>
                  <a:cxn ang="0">
                    <a:pos x="9" y="9"/>
                  </a:cxn>
                  <a:cxn ang="0">
                    <a:pos x="13" y="7"/>
                  </a:cxn>
                  <a:cxn ang="0">
                    <a:pos x="18" y="13"/>
                  </a:cxn>
                  <a:cxn ang="0">
                    <a:pos x="19" y="15"/>
                  </a:cxn>
                  <a:cxn ang="0">
                    <a:pos x="22" y="18"/>
                  </a:cxn>
                  <a:cxn ang="0">
                    <a:pos x="28" y="18"/>
                  </a:cxn>
                  <a:cxn ang="0">
                    <a:pos x="30" y="17"/>
                  </a:cxn>
                  <a:cxn ang="0">
                    <a:pos x="31" y="11"/>
                  </a:cxn>
                  <a:cxn ang="0">
                    <a:pos x="33" y="3"/>
                  </a:cxn>
                  <a:cxn ang="0">
                    <a:pos x="36" y="1"/>
                  </a:cxn>
                  <a:cxn ang="0">
                    <a:pos x="41" y="0"/>
                  </a:cxn>
                  <a:cxn ang="0">
                    <a:pos x="45" y="2"/>
                  </a:cxn>
                  <a:cxn ang="0">
                    <a:pos x="48" y="3"/>
                  </a:cxn>
                  <a:cxn ang="0">
                    <a:pos x="54" y="7"/>
                  </a:cxn>
                  <a:cxn ang="0">
                    <a:pos x="58" y="5"/>
                  </a:cxn>
                  <a:cxn ang="0">
                    <a:pos x="61" y="5"/>
                  </a:cxn>
                  <a:cxn ang="0">
                    <a:pos x="65" y="8"/>
                  </a:cxn>
                  <a:cxn ang="0">
                    <a:pos x="66" y="14"/>
                  </a:cxn>
                  <a:cxn ang="0">
                    <a:pos x="68" y="18"/>
                  </a:cxn>
                  <a:cxn ang="0">
                    <a:pos x="72" y="24"/>
                  </a:cxn>
                </a:cxnLst>
                <a:rect l="0" t="0" r="r" b="b"/>
                <a:pathLst>
                  <a:path w="74" h="43">
                    <a:moveTo>
                      <a:pt x="74" y="30"/>
                    </a:moveTo>
                    <a:lnTo>
                      <a:pt x="74" y="30"/>
                    </a:lnTo>
                    <a:lnTo>
                      <a:pt x="72" y="30"/>
                    </a:lnTo>
                    <a:lnTo>
                      <a:pt x="71" y="32"/>
                    </a:lnTo>
                    <a:lnTo>
                      <a:pt x="70" y="33"/>
                    </a:lnTo>
                    <a:lnTo>
                      <a:pt x="69" y="34"/>
                    </a:lnTo>
                    <a:lnTo>
                      <a:pt x="69" y="36"/>
                    </a:lnTo>
                    <a:lnTo>
                      <a:pt x="69" y="37"/>
                    </a:lnTo>
                    <a:lnTo>
                      <a:pt x="68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4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61" y="43"/>
                    </a:lnTo>
                    <a:lnTo>
                      <a:pt x="60" y="43"/>
                    </a:lnTo>
                    <a:lnTo>
                      <a:pt x="58" y="42"/>
                    </a:lnTo>
                    <a:lnTo>
                      <a:pt x="57" y="41"/>
                    </a:lnTo>
                    <a:lnTo>
                      <a:pt x="53" y="38"/>
                    </a:lnTo>
                    <a:lnTo>
                      <a:pt x="52" y="37"/>
                    </a:lnTo>
                    <a:lnTo>
                      <a:pt x="50" y="37"/>
                    </a:lnTo>
                    <a:lnTo>
                      <a:pt x="49" y="35"/>
                    </a:lnTo>
                    <a:lnTo>
                      <a:pt x="48" y="35"/>
                    </a:lnTo>
                    <a:lnTo>
                      <a:pt x="46" y="35"/>
                    </a:lnTo>
                    <a:lnTo>
                      <a:pt x="45" y="35"/>
                    </a:lnTo>
                    <a:lnTo>
                      <a:pt x="43" y="35"/>
                    </a:lnTo>
                    <a:lnTo>
                      <a:pt x="42" y="34"/>
                    </a:lnTo>
                    <a:lnTo>
                      <a:pt x="42" y="33"/>
                    </a:lnTo>
                    <a:lnTo>
                      <a:pt x="41" y="31"/>
                    </a:lnTo>
                    <a:lnTo>
                      <a:pt x="40" y="30"/>
                    </a:lnTo>
                    <a:lnTo>
                      <a:pt x="38" y="31"/>
                    </a:lnTo>
                    <a:lnTo>
                      <a:pt x="38" y="32"/>
                    </a:lnTo>
                    <a:lnTo>
                      <a:pt x="37" y="33"/>
                    </a:lnTo>
                    <a:lnTo>
                      <a:pt x="35" y="34"/>
                    </a:lnTo>
                    <a:lnTo>
                      <a:pt x="34" y="35"/>
                    </a:lnTo>
                    <a:lnTo>
                      <a:pt x="32" y="34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8" y="33"/>
                    </a:lnTo>
                    <a:lnTo>
                      <a:pt x="27" y="33"/>
                    </a:lnTo>
                    <a:lnTo>
                      <a:pt x="25" y="33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21" y="34"/>
                    </a:lnTo>
                    <a:lnTo>
                      <a:pt x="20" y="34"/>
                    </a:lnTo>
                    <a:lnTo>
                      <a:pt x="18" y="35"/>
                    </a:lnTo>
                    <a:lnTo>
                      <a:pt x="17" y="34"/>
                    </a:lnTo>
                    <a:lnTo>
                      <a:pt x="15" y="34"/>
                    </a:lnTo>
                    <a:lnTo>
                      <a:pt x="14" y="34"/>
                    </a:lnTo>
                    <a:lnTo>
                      <a:pt x="13" y="34"/>
                    </a:lnTo>
                    <a:lnTo>
                      <a:pt x="11" y="35"/>
                    </a:lnTo>
                    <a:lnTo>
                      <a:pt x="10" y="36"/>
                    </a:lnTo>
                    <a:lnTo>
                      <a:pt x="8" y="37"/>
                    </a:lnTo>
                    <a:lnTo>
                      <a:pt x="7" y="38"/>
                    </a:lnTo>
                    <a:lnTo>
                      <a:pt x="6" y="38"/>
                    </a:lnTo>
                    <a:lnTo>
                      <a:pt x="5" y="40"/>
                    </a:lnTo>
                    <a:lnTo>
                      <a:pt x="5" y="41"/>
                    </a:lnTo>
                    <a:lnTo>
                      <a:pt x="4" y="42"/>
                    </a:lnTo>
                    <a:lnTo>
                      <a:pt x="2" y="42"/>
                    </a:lnTo>
                    <a:lnTo>
                      <a:pt x="1" y="41"/>
                    </a:lnTo>
                    <a:lnTo>
                      <a:pt x="1" y="39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1" y="25"/>
                    </a:lnTo>
                    <a:lnTo>
                      <a:pt x="1" y="24"/>
                    </a:lnTo>
                    <a:lnTo>
                      <a:pt x="2" y="22"/>
                    </a:lnTo>
                    <a:lnTo>
                      <a:pt x="3" y="19"/>
                    </a:lnTo>
                    <a:lnTo>
                      <a:pt x="3" y="16"/>
                    </a:lnTo>
                    <a:lnTo>
                      <a:pt x="4" y="13"/>
                    </a:lnTo>
                    <a:lnTo>
                      <a:pt x="5" y="11"/>
                    </a:lnTo>
                    <a:lnTo>
                      <a:pt x="7" y="10"/>
                    </a:lnTo>
                    <a:lnTo>
                      <a:pt x="9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3" y="7"/>
                    </a:lnTo>
                    <a:lnTo>
                      <a:pt x="14" y="9"/>
                    </a:lnTo>
                    <a:lnTo>
                      <a:pt x="16" y="11"/>
                    </a:lnTo>
                    <a:lnTo>
                      <a:pt x="18" y="13"/>
                    </a:lnTo>
                    <a:lnTo>
                      <a:pt x="19" y="15"/>
                    </a:lnTo>
                    <a:lnTo>
                      <a:pt x="19" y="16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30" y="20"/>
                    </a:lnTo>
                    <a:lnTo>
                      <a:pt x="30" y="17"/>
                    </a:lnTo>
                    <a:lnTo>
                      <a:pt x="30" y="15"/>
                    </a:lnTo>
                    <a:lnTo>
                      <a:pt x="31" y="14"/>
                    </a:lnTo>
                    <a:lnTo>
                      <a:pt x="31" y="11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3" y="3"/>
                    </a:lnTo>
                    <a:lnTo>
                      <a:pt x="34" y="2"/>
                    </a:lnTo>
                    <a:lnTo>
                      <a:pt x="35" y="1"/>
                    </a:lnTo>
                    <a:lnTo>
                      <a:pt x="36" y="1"/>
                    </a:lnTo>
                    <a:lnTo>
                      <a:pt x="38" y="0"/>
                    </a:lnTo>
                    <a:lnTo>
                      <a:pt x="39" y="0"/>
                    </a:lnTo>
                    <a:lnTo>
                      <a:pt x="41" y="0"/>
                    </a:lnTo>
                    <a:lnTo>
                      <a:pt x="42" y="0"/>
                    </a:lnTo>
                    <a:lnTo>
                      <a:pt x="43" y="1"/>
                    </a:lnTo>
                    <a:lnTo>
                      <a:pt x="45" y="2"/>
                    </a:lnTo>
                    <a:lnTo>
                      <a:pt x="46" y="2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9" y="4"/>
                    </a:lnTo>
                    <a:lnTo>
                      <a:pt x="53" y="7"/>
                    </a:lnTo>
                    <a:lnTo>
                      <a:pt x="54" y="7"/>
                    </a:lnTo>
                    <a:lnTo>
                      <a:pt x="55" y="6"/>
                    </a:lnTo>
                    <a:lnTo>
                      <a:pt x="57" y="5"/>
                    </a:lnTo>
                    <a:lnTo>
                      <a:pt x="58" y="5"/>
                    </a:lnTo>
                    <a:lnTo>
                      <a:pt x="60" y="5"/>
                    </a:lnTo>
                    <a:lnTo>
                      <a:pt x="61" y="5"/>
                    </a:lnTo>
                    <a:lnTo>
                      <a:pt x="61" y="5"/>
                    </a:lnTo>
                    <a:lnTo>
                      <a:pt x="63" y="6"/>
                    </a:lnTo>
                    <a:lnTo>
                      <a:pt x="63" y="7"/>
                    </a:lnTo>
                    <a:lnTo>
                      <a:pt x="65" y="8"/>
                    </a:lnTo>
                    <a:lnTo>
                      <a:pt x="66" y="9"/>
                    </a:lnTo>
                    <a:lnTo>
                      <a:pt x="66" y="11"/>
                    </a:lnTo>
                    <a:lnTo>
                      <a:pt x="66" y="14"/>
                    </a:lnTo>
                    <a:lnTo>
                      <a:pt x="66" y="17"/>
                    </a:lnTo>
                    <a:lnTo>
                      <a:pt x="67" y="17"/>
                    </a:lnTo>
                    <a:lnTo>
                      <a:pt x="68" y="18"/>
                    </a:lnTo>
                    <a:lnTo>
                      <a:pt x="69" y="19"/>
                    </a:lnTo>
                    <a:lnTo>
                      <a:pt x="72" y="22"/>
                    </a:lnTo>
                    <a:lnTo>
                      <a:pt x="72" y="24"/>
                    </a:lnTo>
                    <a:lnTo>
                      <a:pt x="73" y="25"/>
                    </a:lnTo>
                    <a:lnTo>
                      <a:pt x="74" y="30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  2,9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7" name="Freeform 10"/>
              <p:cNvSpPr>
                <a:spLocks/>
              </p:cNvSpPr>
              <p:nvPr/>
            </p:nvSpPr>
            <p:spPr bwMode="auto">
              <a:xfrm>
                <a:off x="5556643" y="4649341"/>
                <a:ext cx="985750" cy="695374"/>
              </a:xfrm>
              <a:custGeom>
                <a:avLst/>
                <a:gdLst/>
                <a:ahLst/>
                <a:cxnLst>
                  <a:cxn ang="0">
                    <a:pos x="3" y="49"/>
                  </a:cxn>
                  <a:cxn ang="0">
                    <a:pos x="11" y="46"/>
                  </a:cxn>
                  <a:cxn ang="0">
                    <a:pos x="14" y="39"/>
                  </a:cxn>
                  <a:cxn ang="0">
                    <a:pos x="16" y="31"/>
                  </a:cxn>
                  <a:cxn ang="0">
                    <a:pos x="19" y="25"/>
                  </a:cxn>
                  <a:cxn ang="0">
                    <a:pos x="20" y="21"/>
                  </a:cxn>
                  <a:cxn ang="0">
                    <a:pos x="25" y="16"/>
                  </a:cxn>
                  <a:cxn ang="0">
                    <a:pos x="28" y="14"/>
                  </a:cxn>
                  <a:cxn ang="0">
                    <a:pos x="30" y="12"/>
                  </a:cxn>
                  <a:cxn ang="0">
                    <a:pos x="38" y="11"/>
                  </a:cxn>
                  <a:cxn ang="0">
                    <a:pos x="47" y="10"/>
                  </a:cxn>
                  <a:cxn ang="0">
                    <a:pos x="53" y="11"/>
                  </a:cxn>
                  <a:cxn ang="0">
                    <a:pos x="58" y="9"/>
                  </a:cxn>
                  <a:cxn ang="0">
                    <a:pos x="65" y="6"/>
                  </a:cxn>
                  <a:cxn ang="0">
                    <a:pos x="75" y="0"/>
                  </a:cxn>
                  <a:cxn ang="0">
                    <a:pos x="78" y="2"/>
                  </a:cxn>
                  <a:cxn ang="0">
                    <a:pos x="84" y="7"/>
                  </a:cxn>
                  <a:cxn ang="0">
                    <a:pos x="88" y="15"/>
                  </a:cxn>
                  <a:cxn ang="0">
                    <a:pos x="96" y="24"/>
                  </a:cxn>
                  <a:cxn ang="0">
                    <a:pos x="99" y="35"/>
                  </a:cxn>
                  <a:cxn ang="0">
                    <a:pos x="100" y="42"/>
                  </a:cxn>
                  <a:cxn ang="0">
                    <a:pos x="102" y="48"/>
                  </a:cxn>
                  <a:cxn ang="0">
                    <a:pos x="103" y="49"/>
                  </a:cxn>
                  <a:cxn ang="0">
                    <a:pos x="106" y="51"/>
                  </a:cxn>
                  <a:cxn ang="0">
                    <a:pos x="109" y="52"/>
                  </a:cxn>
                  <a:cxn ang="0">
                    <a:pos x="115" y="48"/>
                  </a:cxn>
                  <a:cxn ang="0">
                    <a:pos x="119" y="46"/>
                  </a:cxn>
                  <a:cxn ang="0">
                    <a:pos x="121" y="48"/>
                  </a:cxn>
                  <a:cxn ang="0">
                    <a:pos x="122" y="52"/>
                  </a:cxn>
                  <a:cxn ang="0">
                    <a:pos x="121" y="58"/>
                  </a:cxn>
                  <a:cxn ang="0">
                    <a:pos x="116" y="62"/>
                  </a:cxn>
                  <a:cxn ang="0">
                    <a:pos x="114" y="66"/>
                  </a:cxn>
                  <a:cxn ang="0">
                    <a:pos x="114" y="63"/>
                  </a:cxn>
                  <a:cxn ang="0">
                    <a:pos x="115" y="58"/>
                  </a:cxn>
                  <a:cxn ang="0">
                    <a:pos x="113" y="57"/>
                  </a:cxn>
                  <a:cxn ang="0">
                    <a:pos x="113" y="63"/>
                  </a:cxn>
                  <a:cxn ang="0">
                    <a:pos x="112" y="69"/>
                  </a:cxn>
                  <a:cxn ang="0">
                    <a:pos x="113" y="75"/>
                  </a:cxn>
                  <a:cxn ang="0">
                    <a:pos x="114" y="80"/>
                  </a:cxn>
                  <a:cxn ang="0">
                    <a:pos x="104" y="79"/>
                  </a:cxn>
                  <a:cxn ang="0">
                    <a:pos x="95" y="77"/>
                  </a:cxn>
                  <a:cxn ang="0">
                    <a:pos x="85" y="81"/>
                  </a:cxn>
                  <a:cxn ang="0">
                    <a:pos x="76" y="88"/>
                  </a:cxn>
                  <a:cxn ang="0">
                    <a:pos x="66" y="90"/>
                  </a:cxn>
                  <a:cxn ang="0">
                    <a:pos x="52" y="91"/>
                  </a:cxn>
                  <a:cxn ang="0">
                    <a:pos x="40" y="91"/>
                  </a:cxn>
                  <a:cxn ang="0">
                    <a:pos x="39" y="86"/>
                  </a:cxn>
                  <a:cxn ang="0">
                    <a:pos x="33" y="85"/>
                  </a:cxn>
                  <a:cxn ang="0">
                    <a:pos x="33" y="78"/>
                  </a:cxn>
                  <a:cxn ang="0">
                    <a:pos x="29" y="78"/>
                  </a:cxn>
                  <a:cxn ang="0">
                    <a:pos x="22" y="76"/>
                  </a:cxn>
                  <a:cxn ang="0">
                    <a:pos x="18" y="70"/>
                  </a:cxn>
                  <a:cxn ang="0">
                    <a:pos x="15" y="66"/>
                  </a:cxn>
                  <a:cxn ang="0">
                    <a:pos x="10" y="63"/>
                  </a:cxn>
                  <a:cxn ang="0">
                    <a:pos x="7" y="56"/>
                  </a:cxn>
                  <a:cxn ang="0">
                    <a:pos x="1" y="52"/>
                  </a:cxn>
                  <a:cxn ang="0">
                    <a:pos x="1" y="50"/>
                  </a:cxn>
                </a:cxnLst>
                <a:rect l="0" t="0" r="r" b="b"/>
                <a:pathLst>
                  <a:path w="122" h="91">
                    <a:moveTo>
                      <a:pt x="1" y="50"/>
                    </a:moveTo>
                    <a:lnTo>
                      <a:pt x="3" y="49"/>
                    </a:lnTo>
                    <a:lnTo>
                      <a:pt x="8" y="48"/>
                    </a:lnTo>
                    <a:lnTo>
                      <a:pt x="11" y="46"/>
                    </a:lnTo>
                    <a:lnTo>
                      <a:pt x="12" y="41"/>
                    </a:lnTo>
                    <a:lnTo>
                      <a:pt x="14" y="39"/>
                    </a:lnTo>
                    <a:lnTo>
                      <a:pt x="15" y="35"/>
                    </a:lnTo>
                    <a:lnTo>
                      <a:pt x="16" y="31"/>
                    </a:lnTo>
                    <a:lnTo>
                      <a:pt x="19" y="28"/>
                    </a:lnTo>
                    <a:lnTo>
                      <a:pt x="19" y="25"/>
                    </a:lnTo>
                    <a:lnTo>
                      <a:pt x="20" y="23"/>
                    </a:lnTo>
                    <a:lnTo>
                      <a:pt x="20" y="21"/>
                    </a:lnTo>
                    <a:lnTo>
                      <a:pt x="22" y="18"/>
                    </a:lnTo>
                    <a:lnTo>
                      <a:pt x="25" y="16"/>
                    </a:lnTo>
                    <a:lnTo>
                      <a:pt x="27" y="16"/>
                    </a:lnTo>
                    <a:lnTo>
                      <a:pt x="28" y="14"/>
                    </a:lnTo>
                    <a:lnTo>
                      <a:pt x="29" y="13"/>
                    </a:lnTo>
                    <a:lnTo>
                      <a:pt x="30" y="12"/>
                    </a:lnTo>
                    <a:lnTo>
                      <a:pt x="34" y="11"/>
                    </a:lnTo>
                    <a:lnTo>
                      <a:pt x="38" y="11"/>
                    </a:lnTo>
                    <a:lnTo>
                      <a:pt x="43" y="11"/>
                    </a:lnTo>
                    <a:lnTo>
                      <a:pt x="47" y="10"/>
                    </a:lnTo>
                    <a:lnTo>
                      <a:pt x="50" y="9"/>
                    </a:lnTo>
                    <a:lnTo>
                      <a:pt x="53" y="11"/>
                    </a:lnTo>
                    <a:lnTo>
                      <a:pt x="55" y="12"/>
                    </a:lnTo>
                    <a:lnTo>
                      <a:pt x="58" y="9"/>
                    </a:lnTo>
                    <a:lnTo>
                      <a:pt x="61" y="7"/>
                    </a:lnTo>
                    <a:lnTo>
                      <a:pt x="65" y="6"/>
                    </a:lnTo>
                    <a:lnTo>
                      <a:pt x="72" y="0"/>
                    </a:lnTo>
                    <a:lnTo>
                      <a:pt x="75" y="0"/>
                    </a:lnTo>
                    <a:lnTo>
                      <a:pt x="76" y="1"/>
                    </a:lnTo>
                    <a:lnTo>
                      <a:pt x="78" y="2"/>
                    </a:lnTo>
                    <a:lnTo>
                      <a:pt x="81" y="4"/>
                    </a:lnTo>
                    <a:lnTo>
                      <a:pt x="84" y="7"/>
                    </a:lnTo>
                    <a:lnTo>
                      <a:pt x="85" y="11"/>
                    </a:lnTo>
                    <a:lnTo>
                      <a:pt x="88" y="15"/>
                    </a:lnTo>
                    <a:lnTo>
                      <a:pt x="92" y="20"/>
                    </a:lnTo>
                    <a:lnTo>
                      <a:pt x="96" y="24"/>
                    </a:lnTo>
                    <a:lnTo>
                      <a:pt x="98" y="31"/>
                    </a:lnTo>
                    <a:lnTo>
                      <a:pt x="99" y="35"/>
                    </a:lnTo>
                    <a:lnTo>
                      <a:pt x="99" y="39"/>
                    </a:lnTo>
                    <a:lnTo>
                      <a:pt x="100" y="42"/>
                    </a:lnTo>
                    <a:lnTo>
                      <a:pt x="101" y="45"/>
                    </a:lnTo>
                    <a:lnTo>
                      <a:pt x="102" y="48"/>
                    </a:lnTo>
                    <a:lnTo>
                      <a:pt x="102" y="49"/>
                    </a:lnTo>
                    <a:lnTo>
                      <a:pt x="103" y="49"/>
                    </a:lnTo>
                    <a:lnTo>
                      <a:pt x="105" y="50"/>
                    </a:lnTo>
                    <a:lnTo>
                      <a:pt x="106" y="51"/>
                    </a:lnTo>
                    <a:lnTo>
                      <a:pt x="107" y="52"/>
                    </a:lnTo>
                    <a:lnTo>
                      <a:pt x="109" y="52"/>
                    </a:lnTo>
                    <a:lnTo>
                      <a:pt x="112" y="49"/>
                    </a:lnTo>
                    <a:lnTo>
                      <a:pt x="115" y="48"/>
                    </a:lnTo>
                    <a:lnTo>
                      <a:pt x="117" y="46"/>
                    </a:lnTo>
                    <a:lnTo>
                      <a:pt x="119" y="46"/>
                    </a:lnTo>
                    <a:lnTo>
                      <a:pt x="120" y="47"/>
                    </a:lnTo>
                    <a:lnTo>
                      <a:pt x="121" y="48"/>
                    </a:lnTo>
                    <a:lnTo>
                      <a:pt x="121" y="50"/>
                    </a:lnTo>
                    <a:lnTo>
                      <a:pt x="122" y="52"/>
                    </a:lnTo>
                    <a:lnTo>
                      <a:pt x="122" y="55"/>
                    </a:lnTo>
                    <a:lnTo>
                      <a:pt x="121" y="58"/>
                    </a:lnTo>
                    <a:lnTo>
                      <a:pt x="118" y="59"/>
                    </a:lnTo>
                    <a:lnTo>
                      <a:pt x="116" y="62"/>
                    </a:lnTo>
                    <a:lnTo>
                      <a:pt x="115" y="65"/>
                    </a:lnTo>
                    <a:lnTo>
                      <a:pt x="114" y="66"/>
                    </a:lnTo>
                    <a:lnTo>
                      <a:pt x="113" y="65"/>
                    </a:lnTo>
                    <a:lnTo>
                      <a:pt x="114" y="63"/>
                    </a:lnTo>
                    <a:lnTo>
                      <a:pt x="115" y="60"/>
                    </a:lnTo>
                    <a:lnTo>
                      <a:pt x="115" y="58"/>
                    </a:lnTo>
                    <a:lnTo>
                      <a:pt x="114" y="56"/>
                    </a:lnTo>
                    <a:lnTo>
                      <a:pt x="113" y="57"/>
                    </a:lnTo>
                    <a:lnTo>
                      <a:pt x="113" y="59"/>
                    </a:lnTo>
                    <a:lnTo>
                      <a:pt x="113" y="63"/>
                    </a:lnTo>
                    <a:lnTo>
                      <a:pt x="112" y="66"/>
                    </a:lnTo>
                    <a:lnTo>
                      <a:pt x="112" y="69"/>
                    </a:lnTo>
                    <a:lnTo>
                      <a:pt x="112" y="71"/>
                    </a:lnTo>
                    <a:lnTo>
                      <a:pt x="113" y="75"/>
                    </a:lnTo>
                    <a:lnTo>
                      <a:pt x="113" y="77"/>
                    </a:lnTo>
                    <a:lnTo>
                      <a:pt x="114" y="80"/>
                    </a:lnTo>
                    <a:lnTo>
                      <a:pt x="109" y="81"/>
                    </a:lnTo>
                    <a:lnTo>
                      <a:pt x="104" y="79"/>
                    </a:lnTo>
                    <a:lnTo>
                      <a:pt x="97" y="78"/>
                    </a:lnTo>
                    <a:lnTo>
                      <a:pt x="95" y="77"/>
                    </a:lnTo>
                    <a:lnTo>
                      <a:pt x="91" y="78"/>
                    </a:lnTo>
                    <a:lnTo>
                      <a:pt x="85" y="81"/>
                    </a:lnTo>
                    <a:lnTo>
                      <a:pt x="80" y="84"/>
                    </a:lnTo>
                    <a:lnTo>
                      <a:pt x="76" y="88"/>
                    </a:lnTo>
                    <a:lnTo>
                      <a:pt x="73" y="90"/>
                    </a:lnTo>
                    <a:lnTo>
                      <a:pt x="66" y="90"/>
                    </a:lnTo>
                    <a:lnTo>
                      <a:pt x="62" y="90"/>
                    </a:lnTo>
                    <a:lnTo>
                      <a:pt x="52" y="91"/>
                    </a:lnTo>
                    <a:lnTo>
                      <a:pt x="44" y="91"/>
                    </a:lnTo>
                    <a:lnTo>
                      <a:pt x="40" y="91"/>
                    </a:lnTo>
                    <a:lnTo>
                      <a:pt x="38" y="89"/>
                    </a:lnTo>
                    <a:lnTo>
                      <a:pt x="39" y="86"/>
                    </a:lnTo>
                    <a:lnTo>
                      <a:pt x="36" y="85"/>
                    </a:lnTo>
                    <a:lnTo>
                      <a:pt x="33" y="85"/>
                    </a:lnTo>
                    <a:lnTo>
                      <a:pt x="31" y="81"/>
                    </a:lnTo>
                    <a:lnTo>
                      <a:pt x="33" y="78"/>
                    </a:lnTo>
                    <a:lnTo>
                      <a:pt x="31" y="75"/>
                    </a:lnTo>
                    <a:lnTo>
                      <a:pt x="29" y="78"/>
                    </a:lnTo>
                    <a:lnTo>
                      <a:pt x="26" y="77"/>
                    </a:lnTo>
                    <a:lnTo>
                      <a:pt x="22" y="76"/>
                    </a:lnTo>
                    <a:lnTo>
                      <a:pt x="18" y="74"/>
                    </a:lnTo>
                    <a:lnTo>
                      <a:pt x="18" y="70"/>
                    </a:lnTo>
                    <a:lnTo>
                      <a:pt x="17" y="67"/>
                    </a:lnTo>
                    <a:lnTo>
                      <a:pt x="15" y="66"/>
                    </a:lnTo>
                    <a:lnTo>
                      <a:pt x="12" y="66"/>
                    </a:lnTo>
                    <a:lnTo>
                      <a:pt x="10" y="63"/>
                    </a:lnTo>
                    <a:lnTo>
                      <a:pt x="9" y="58"/>
                    </a:lnTo>
                    <a:lnTo>
                      <a:pt x="7" y="56"/>
                    </a:lnTo>
                    <a:lnTo>
                      <a:pt x="4" y="53"/>
                    </a:lnTo>
                    <a:lnTo>
                      <a:pt x="1" y="52"/>
                    </a:lnTo>
                    <a:lnTo>
                      <a:pt x="0" y="51"/>
                    </a:lnTo>
                    <a:lnTo>
                      <a:pt x="1" y="50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      6,3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8" name="Freeform 12"/>
              <p:cNvSpPr>
                <a:spLocks/>
              </p:cNvSpPr>
              <p:nvPr/>
            </p:nvSpPr>
            <p:spPr bwMode="auto">
              <a:xfrm>
                <a:off x="5135089" y="4672265"/>
                <a:ext cx="655893" cy="427923"/>
              </a:xfrm>
              <a:custGeom>
                <a:avLst/>
                <a:gdLst/>
                <a:ahLst/>
                <a:cxnLst>
                  <a:cxn ang="0">
                    <a:pos x="75" y="4"/>
                  </a:cxn>
                  <a:cxn ang="0">
                    <a:pos x="79" y="7"/>
                  </a:cxn>
                  <a:cxn ang="0">
                    <a:pos x="80" y="11"/>
                  </a:cxn>
                  <a:cxn ang="0">
                    <a:pos x="77" y="13"/>
                  </a:cxn>
                  <a:cxn ang="0">
                    <a:pos x="72" y="18"/>
                  </a:cxn>
                  <a:cxn ang="0">
                    <a:pos x="71" y="22"/>
                  </a:cxn>
                  <a:cxn ang="0">
                    <a:pos x="68" y="28"/>
                  </a:cxn>
                  <a:cxn ang="0">
                    <a:pos x="66" y="36"/>
                  </a:cxn>
                  <a:cxn ang="0">
                    <a:pos x="63" y="43"/>
                  </a:cxn>
                  <a:cxn ang="0">
                    <a:pos x="55" y="46"/>
                  </a:cxn>
                  <a:cxn ang="0">
                    <a:pos x="52" y="48"/>
                  </a:cxn>
                  <a:cxn ang="0">
                    <a:pos x="48" y="47"/>
                  </a:cxn>
                  <a:cxn ang="0">
                    <a:pos x="42" y="50"/>
                  </a:cxn>
                  <a:cxn ang="0">
                    <a:pos x="37" y="52"/>
                  </a:cxn>
                  <a:cxn ang="0">
                    <a:pos x="31" y="55"/>
                  </a:cxn>
                  <a:cxn ang="0">
                    <a:pos x="24" y="56"/>
                  </a:cxn>
                  <a:cxn ang="0">
                    <a:pos x="18" y="53"/>
                  </a:cxn>
                  <a:cxn ang="0">
                    <a:pos x="12" y="48"/>
                  </a:cxn>
                  <a:cxn ang="0">
                    <a:pos x="7" y="43"/>
                  </a:cxn>
                  <a:cxn ang="0">
                    <a:pos x="4" y="38"/>
                  </a:cxn>
                  <a:cxn ang="0">
                    <a:pos x="2" y="36"/>
                  </a:cxn>
                  <a:cxn ang="0">
                    <a:pos x="1" y="35"/>
                  </a:cxn>
                  <a:cxn ang="0">
                    <a:pos x="5" y="33"/>
                  </a:cxn>
                  <a:cxn ang="0">
                    <a:pos x="5" y="28"/>
                  </a:cxn>
                  <a:cxn ang="0">
                    <a:pos x="6" y="23"/>
                  </a:cxn>
                  <a:cxn ang="0">
                    <a:pos x="6" y="20"/>
                  </a:cxn>
                  <a:cxn ang="0">
                    <a:pos x="12" y="19"/>
                  </a:cxn>
                  <a:cxn ang="0">
                    <a:pos x="12" y="15"/>
                  </a:cxn>
                  <a:cxn ang="0">
                    <a:pos x="14" y="13"/>
                  </a:cxn>
                  <a:cxn ang="0">
                    <a:pos x="19" y="17"/>
                  </a:cxn>
                  <a:cxn ang="0">
                    <a:pos x="23" y="18"/>
                  </a:cxn>
                  <a:cxn ang="0">
                    <a:pos x="27" y="18"/>
                  </a:cxn>
                  <a:cxn ang="0">
                    <a:pos x="30" y="18"/>
                  </a:cxn>
                  <a:cxn ang="0">
                    <a:pos x="31" y="16"/>
                  </a:cxn>
                  <a:cxn ang="0">
                    <a:pos x="36" y="12"/>
                  </a:cxn>
                  <a:cxn ang="0">
                    <a:pos x="42" y="8"/>
                  </a:cxn>
                  <a:cxn ang="0">
                    <a:pos x="49" y="7"/>
                  </a:cxn>
                  <a:cxn ang="0">
                    <a:pos x="52" y="3"/>
                  </a:cxn>
                  <a:cxn ang="0">
                    <a:pos x="59" y="1"/>
                  </a:cxn>
                  <a:cxn ang="0">
                    <a:pos x="65" y="1"/>
                  </a:cxn>
                  <a:cxn ang="0">
                    <a:pos x="71" y="2"/>
                  </a:cxn>
                </a:cxnLst>
                <a:rect l="0" t="0" r="r" b="b"/>
                <a:pathLst>
                  <a:path w="81" h="56">
                    <a:moveTo>
                      <a:pt x="71" y="2"/>
                    </a:moveTo>
                    <a:lnTo>
                      <a:pt x="75" y="4"/>
                    </a:lnTo>
                    <a:lnTo>
                      <a:pt x="77" y="5"/>
                    </a:lnTo>
                    <a:lnTo>
                      <a:pt x="79" y="7"/>
                    </a:lnTo>
                    <a:lnTo>
                      <a:pt x="81" y="10"/>
                    </a:lnTo>
                    <a:lnTo>
                      <a:pt x="80" y="11"/>
                    </a:lnTo>
                    <a:lnTo>
                      <a:pt x="78" y="13"/>
                    </a:lnTo>
                    <a:lnTo>
                      <a:pt x="77" y="13"/>
                    </a:lnTo>
                    <a:lnTo>
                      <a:pt x="74" y="15"/>
                    </a:lnTo>
                    <a:lnTo>
                      <a:pt x="72" y="18"/>
                    </a:lnTo>
                    <a:lnTo>
                      <a:pt x="72" y="20"/>
                    </a:lnTo>
                    <a:lnTo>
                      <a:pt x="71" y="22"/>
                    </a:lnTo>
                    <a:lnTo>
                      <a:pt x="71" y="25"/>
                    </a:lnTo>
                    <a:lnTo>
                      <a:pt x="68" y="28"/>
                    </a:lnTo>
                    <a:lnTo>
                      <a:pt x="67" y="32"/>
                    </a:lnTo>
                    <a:lnTo>
                      <a:pt x="66" y="36"/>
                    </a:lnTo>
                    <a:lnTo>
                      <a:pt x="64" y="38"/>
                    </a:lnTo>
                    <a:lnTo>
                      <a:pt x="63" y="43"/>
                    </a:lnTo>
                    <a:lnTo>
                      <a:pt x="60" y="45"/>
                    </a:lnTo>
                    <a:lnTo>
                      <a:pt x="55" y="46"/>
                    </a:lnTo>
                    <a:lnTo>
                      <a:pt x="53" y="47"/>
                    </a:lnTo>
                    <a:lnTo>
                      <a:pt x="52" y="48"/>
                    </a:lnTo>
                    <a:lnTo>
                      <a:pt x="51" y="46"/>
                    </a:lnTo>
                    <a:lnTo>
                      <a:pt x="48" y="47"/>
                    </a:lnTo>
                    <a:lnTo>
                      <a:pt x="45" y="48"/>
                    </a:lnTo>
                    <a:lnTo>
                      <a:pt x="42" y="50"/>
                    </a:lnTo>
                    <a:lnTo>
                      <a:pt x="38" y="51"/>
                    </a:lnTo>
                    <a:lnTo>
                      <a:pt x="37" y="52"/>
                    </a:lnTo>
                    <a:lnTo>
                      <a:pt x="34" y="53"/>
                    </a:lnTo>
                    <a:lnTo>
                      <a:pt x="31" y="55"/>
                    </a:lnTo>
                    <a:lnTo>
                      <a:pt x="28" y="56"/>
                    </a:lnTo>
                    <a:lnTo>
                      <a:pt x="24" y="56"/>
                    </a:lnTo>
                    <a:lnTo>
                      <a:pt x="20" y="54"/>
                    </a:lnTo>
                    <a:lnTo>
                      <a:pt x="18" y="53"/>
                    </a:lnTo>
                    <a:lnTo>
                      <a:pt x="15" y="50"/>
                    </a:lnTo>
                    <a:lnTo>
                      <a:pt x="12" y="48"/>
                    </a:lnTo>
                    <a:lnTo>
                      <a:pt x="9" y="44"/>
                    </a:lnTo>
                    <a:lnTo>
                      <a:pt x="7" y="43"/>
                    </a:lnTo>
                    <a:lnTo>
                      <a:pt x="5" y="40"/>
                    </a:lnTo>
                    <a:lnTo>
                      <a:pt x="4" y="38"/>
                    </a:lnTo>
                    <a:lnTo>
                      <a:pt x="3" y="37"/>
                    </a:lnTo>
                    <a:lnTo>
                      <a:pt x="2" y="36"/>
                    </a:lnTo>
                    <a:lnTo>
                      <a:pt x="0" y="36"/>
                    </a:lnTo>
                    <a:lnTo>
                      <a:pt x="1" y="35"/>
                    </a:lnTo>
                    <a:lnTo>
                      <a:pt x="2" y="33"/>
                    </a:lnTo>
                    <a:lnTo>
                      <a:pt x="5" y="33"/>
                    </a:lnTo>
                    <a:lnTo>
                      <a:pt x="5" y="30"/>
                    </a:lnTo>
                    <a:lnTo>
                      <a:pt x="5" y="28"/>
                    </a:lnTo>
                    <a:lnTo>
                      <a:pt x="5" y="27"/>
                    </a:lnTo>
                    <a:lnTo>
                      <a:pt x="6" y="23"/>
                    </a:lnTo>
                    <a:lnTo>
                      <a:pt x="5" y="21"/>
                    </a:lnTo>
                    <a:lnTo>
                      <a:pt x="6" y="20"/>
                    </a:lnTo>
                    <a:lnTo>
                      <a:pt x="8" y="19"/>
                    </a:lnTo>
                    <a:lnTo>
                      <a:pt x="12" y="19"/>
                    </a:lnTo>
                    <a:lnTo>
                      <a:pt x="13" y="17"/>
                    </a:lnTo>
                    <a:lnTo>
                      <a:pt x="12" y="15"/>
                    </a:lnTo>
                    <a:lnTo>
                      <a:pt x="12" y="13"/>
                    </a:lnTo>
                    <a:lnTo>
                      <a:pt x="14" y="13"/>
                    </a:lnTo>
                    <a:lnTo>
                      <a:pt x="15" y="14"/>
                    </a:lnTo>
                    <a:lnTo>
                      <a:pt x="19" y="17"/>
                    </a:lnTo>
                    <a:lnTo>
                      <a:pt x="21" y="18"/>
                    </a:lnTo>
                    <a:lnTo>
                      <a:pt x="23" y="18"/>
                    </a:lnTo>
                    <a:lnTo>
                      <a:pt x="25" y="18"/>
                    </a:lnTo>
                    <a:lnTo>
                      <a:pt x="27" y="18"/>
                    </a:lnTo>
                    <a:lnTo>
                      <a:pt x="28" y="18"/>
                    </a:lnTo>
                    <a:lnTo>
                      <a:pt x="30" y="18"/>
                    </a:lnTo>
                    <a:lnTo>
                      <a:pt x="30" y="16"/>
                    </a:lnTo>
                    <a:lnTo>
                      <a:pt x="31" y="16"/>
                    </a:lnTo>
                    <a:lnTo>
                      <a:pt x="32" y="13"/>
                    </a:lnTo>
                    <a:lnTo>
                      <a:pt x="36" y="12"/>
                    </a:lnTo>
                    <a:lnTo>
                      <a:pt x="39" y="10"/>
                    </a:lnTo>
                    <a:lnTo>
                      <a:pt x="42" y="8"/>
                    </a:lnTo>
                    <a:lnTo>
                      <a:pt x="46" y="9"/>
                    </a:lnTo>
                    <a:lnTo>
                      <a:pt x="49" y="7"/>
                    </a:lnTo>
                    <a:lnTo>
                      <a:pt x="51" y="6"/>
                    </a:lnTo>
                    <a:lnTo>
                      <a:pt x="52" y="3"/>
                    </a:lnTo>
                    <a:lnTo>
                      <a:pt x="55" y="1"/>
                    </a:lnTo>
                    <a:lnTo>
                      <a:pt x="59" y="1"/>
                    </a:lnTo>
                    <a:lnTo>
                      <a:pt x="61" y="0"/>
                    </a:lnTo>
                    <a:lnTo>
                      <a:pt x="65" y="1"/>
                    </a:lnTo>
                    <a:lnTo>
                      <a:pt x="69" y="3"/>
                    </a:lnTo>
                    <a:lnTo>
                      <a:pt x="71" y="2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pl-PL" sz="1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</a:t>
                </a: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5,3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9" name="Freeform 13"/>
              <p:cNvSpPr>
                <a:spLocks/>
              </p:cNvSpPr>
              <p:nvPr/>
            </p:nvSpPr>
            <p:spPr bwMode="auto">
              <a:xfrm>
                <a:off x="5410182" y="5023773"/>
                <a:ext cx="461036" cy="618960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5" y="7"/>
                  </a:cxn>
                  <a:cxn ang="0">
                    <a:pos x="28" y="14"/>
                  </a:cxn>
                  <a:cxn ang="0">
                    <a:pos x="33" y="17"/>
                  </a:cxn>
                  <a:cxn ang="0">
                    <a:pos x="36" y="21"/>
                  </a:cxn>
                  <a:cxn ang="0">
                    <a:pos x="40" y="27"/>
                  </a:cxn>
                  <a:cxn ang="0">
                    <a:pos x="47" y="29"/>
                  </a:cxn>
                  <a:cxn ang="0">
                    <a:pos x="51" y="29"/>
                  </a:cxn>
                  <a:cxn ang="0">
                    <a:pos x="51" y="36"/>
                  </a:cxn>
                  <a:cxn ang="0">
                    <a:pos x="50" y="38"/>
                  </a:cxn>
                  <a:cxn ang="0">
                    <a:pos x="51" y="49"/>
                  </a:cxn>
                  <a:cxn ang="0">
                    <a:pos x="57" y="56"/>
                  </a:cxn>
                  <a:cxn ang="0">
                    <a:pos x="52" y="66"/>
                  </a:cxn>
                  <a:cxn ang="0">
                    <a:pos x="50" y="70"/>
                  </a:cxn>
                  <a:cxn ang="0">
                    <a:pos x="45" y="70"/>
                  </a:cxn>
                  <a:cxn ang="0">
                    <a:pos x="39" y="71"/>
                  </a:cxn>
                  <a:cxn ang="0">
                    <a:pos x="36" y="74"/>
                  </a:cxn>
                  <a:cxn ang="0">
                    <a:pos x="31" y="77"/>
                  </a:cxn>
                  <a:cxn ang="0">
                    <a:pos x="29" y="81"/>
                  </a:cxn>
                  <a:cxn ang="0">
                    <a:pos x="26" y="75"/>
                  </a:cxn>
                  <a:cxn ang="0">
                    <a:pos x="22" y="71"/>
                  </a:cxn>
                  <a:cxn ang="0">
                    <a:pos x="19" y="67"/>
                  </a:cxn>
                  <a:cxn ang="0">
                    <a:pos x="19" y="65"/>
                  </a:cxn>
                  <a:cxn ang="0">
                    <a:pos x="22" y="65"/>
                  </a:cxn>
                  <a:cxn ang="0">
                    <a:pos x="22" y="63"/>
                  </a:cxn>
                  <a:cxn ang="0">
                    <a:pos x="18" y="61"/>
                  </a:cxn>
                  <a:cxn ang="0">
                    <a:pos x="16" y="60"/>
                  </a:cxn>
                  <a:cxn ang="0">
                    <a:pos x="11" y="55"/>
                  </a:cxn>
                  <a:cxn ang="0">
                    <a:pos x="9" y="51"/>
                  </a:cxn>
                  <a:cxn ang="0">
                    <a:pos x="12" y="50"/>
                  </a:cxn>
                  <a:cxn ang="0">
                    <a:pos x="10" y="44"/>
                  </a:cxn>
                  <a:cxn ang="0">
                    <a:pos x="13" y="43"/>
                  </a:cxn>
                  <a:cxn ang="0">
                    <a:pos x="10" y="38"/>
                  </a:cxn>
                  <a:cxn ang="0">
                    <a:pos x="7" y="35"/>
                  </a:cxn>
                  <a:cxn ang="0">
                    <a:pos x="7" y="26"/>
                  </a:cxn>
                  <a:cxn ang="0">
                    <a:pos x="11" y="21"/>
                  </a:cxn>
                  <a:cxn ang="0">
                    <a:pos x="4" y="13"/>
                  </a:cxn>
                  <a:cxn ang="0">
                    <a:pos x="2" y="9"/>
                  </a:cxn>
                  <a:cxn ang="0">
                    <a:pos x="3" y="6"/>
                  </a:cxn>
                  <a:cxn ang="0">
                    <a:pos x="8" y="4"/>
                  </a:cxn>
                  <a:cxn ang="0">
                    <a:pos x="14" y="1"/>
                  </a:cxn>
                  <a:cxn ang="0">
                    <a:pos x="18" y="2"/>
                  </a:cxn>
                </a:cxnLst>
                <a:rect l="0" t="0" r="r" b="b"/>
                <a:pathLst>
                  <a:path w="57" h="81">
                    <a:moveTo>
                      <a:pt x="18" y="2"/>
                    </a:moveTo>
                    <a:lnTo>
                      <a:pt x="19" y="3"/>
                    </a:lnTo>
                    <a:lnTo>
                      <a:pt x="22" y="4"/>
                    </a:lnTo>
                    <a:lnTo>
                      <a:pt x="25" y="7"/>
                    </a:lnTo>
                    <a:lnTo>
                      <a:pt x="27" y="9"/>
                    </a:lnTo>
                    <a:lnTo>
                      <a:pt x="28" y="14"/>
                    </a:lnTo>
                    <a:lnTo>
                      <a:pt x="30" y="17"/>
                    </a:lnTo>
                    <a:lnTo>
                      <a:pt x="33" y="17"/>
                    </a:lnTo>
                    <a:lnTo>
                      <a:pt x="35" y="18"/>
                    </a:lnTo>
                    <a:lnTo>
                      <a:pt x="36" y="21"/>
                    </a:lnTo>
                    <a:lnTo>
                      <a:pt x="36" y="25"/>
                    </a:lnTo>
                    <a:lnTo>
                      <a:pt x="40" y="27"/>
                    </a:lnTo>
                    <a:lnTo>
                      <a:pt x="44" y="28"/>
                    </a:lnTo>
                    <a:lnTo>
                      <a:pt x="47" y="29"/>
                    </a:lnTo>
                    <a:lnTo>
                      <a:pt x="49" y="26"/>
                    </a:lnTo>
                    <a:lnTo>
                      <a:pt x="51" y="29"/>
                    </a:lnTo>
                    <a:lnTo>
                      <a:pt x="49" y="32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0" y="38"/>
                    </a:lnTo>
                    <a:lnTo>
                      <a:pt x="50" y="44"/>
                    </a:lnTo>
                    <a:lnTo>
                      <a:pt x="51" y="49"/>
                    </a:lnTo>
                    <a:lnTo>
                      <a:pt x="53" y="53"/>
                    </a:lnTo>
                    <a:lnTo>
                      <a:pt x="57" y="56"/>
                    </a:lnTo>
                    <a:lnTo>
                      <a:pt x="55" y="60"/>
                    </a:lnTo>
                    <a:lnTo>
                      <a:pt x="52" y="66"/>
                    </a:lnTo>
                    <a:lnTo>
                      <a:pt x="53" y="71"/>
                    </a:lnTo>
                    <a:lnTo>
                      <a:pt x="50" y="70"/>
                    </a:lnTo>
                    <a:lnTo>
                      <a:pt x="48" y="71"/>
                    </a:lnTo>
                    <a:lnTo>
                      <a:pt x="45" y="70"/>
                    </a:lnTo>
                    <a:lnTo>
                      <a:pt x="43" y="72"/>
                    </a:lnTo>
                    <a:lnTo>
                      <a:pt x="39" y="71"/>
                    </a:lnTo>
                    <a:lnTo>
                      <a:pt x="38" y="73"/>
                    </a:lnTo>
                    <a:lnTo>
                      <a:pt x="36" y="74"/>
                    </a:lnTo>
                    <a:lnTo>
                      <a:pt x="35" y="73"/>
                    </a:lnTo>
                    <a:lnTo>
                      <a:pt x="31" y="77"/>
                    </a:lnTo>
                    <a:lnTo>
                      <a:pt x="31" y="80"/>
                    </a:lnTo>
                    <a:lnTo>
                      <a:pt x="29" y="81"/>
                    </a:lnTo>
                    <a:lnTo>
                      <a:pt x="29" y="79"/>
                    </a:lnTo>
                    <a:lnTo>
                      <a:pt x="26" y="75"/>
                    </a:lnTo>
                    <a:lnTo>
                      <a:pt x="23" y="74"/>
                    </a:lnTo>
                    <a:lnTo>
                      <a:pt x="22" y="71"/>
                    </a:lnTo>
                    <a:lnTo>
                      <a:pt x="19" y="71"/>
                    </a:lnTo>
                    <a:lnTo>
                      <a:pt x="19" y="67"/>
                    </a:lnTo>
                    <a:lnTo>
                      <a:pt x="19" y="66"/>
                    </a:lnTo>
                    <a:lnTo>
                      <a:pt x="19" y="65"/>
                    </a:lnTo>
                    <a:lnTo>
                      <a:pt x="21" y="67"/>
                    </a:lnTo>
                    <a:lnTo>
                      <a:pt x="22" y="65"/>
                    </a:lnTo>
                    <a:lnTo>
                      <a:pt x="23" y="65"/>
                    </a:lnTo>
                    <a:lnTo>
                      <a:pt x="22" y="63"/>
                    </a:lnTo>
                    <a:lnTo>
                      <a:pt x="20" y="63"/>
                    </a:lnTo>
                    <a:lnTo>
                      <a:pt x="18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3" y="58"/>
                    </a:lnTo>
                    <a:lnTo>
                      <a:pt x="11" y="55"/>
                    </a:lnTo>
                    <a:lnTo>
                      <a:pt x="8" y="54"/>
                    </a:lnTo>
                    <a:lnTo>
                      <a:pt x="9" y="51"/>
                    </a:lnTo>
                    <a:lnTo>
                      <a:pt x="10" y="49"/>
                    </a:lnTo>
                    <a:lnTo>
                      <a:pt x="12" y="50"/>
                    </a:lnTo>
                    <a:lnTo>
                      <a:pt x="12" y="49"/>
                    </a:lnTo>
                    <a:lnTo>
                      <a:pt x="10" y="44"/>
                    </a:lnTo>
                    <a:lnTo>
                      <a:pt x="10" y="43"/>
                    </a:lnTo>
                    <a:lnTo>
                      <a:pt x="13" y="43"/>
                    </a:lnTo>
                    <a:lnTo>
                      <a:pt x="14" y="41"/>
                    </a:lnTo>
                    <a:lnTo>
                      <a:pt x="10" y="38"/>
                    </a:lnTo>
                    <a:lnTo>
                      <a:pt x="8" y="38"/>
                    </a:lnTo>
                    <a:lnTo>
                      <a:pt x="7" y="35"/>
                    </a:lnTo>
                    <a:lnTo>
                      <a:pt x="11" y="27"/>
                    </a:lnTo>
                    <a:lnTo>
                      <a:pt x="7" y="26"/>
                    </a:lnTo>
                    <a:lnTo>
                      <a:pt x="8" y="21"/>
                    </a:lnTo>
                    <a:lnTo>
                      <a:pt x="11" y="21"/>
                    </a:lnTo>
                    <a:lnTo>
                      <a:pt x="4" y="16"/>
                    </a:lnTo>
                    <a:lnTo>
                      <a:pt x="4" y="13"/>
                    </a:lnTo>
                    <a:lnTo>
                      <a:pt x="2" y="12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3" y="6"/>
                    </a:lnTo>
                    <a:lnTo>
                      <a:pt x="4" y="5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7" y="0"/>
                    </a:lnTo>
                    <a:lnTo>
                      <a:pt x="18" y="2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10,3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0" name="Freeform 14"/>
              <p:cNvSpPr>
                <a:spLocks/>
              </p:cNvSpPr>
              <p:nvPr/>
            </p:nvSpPr>
            <p:spPr bwMode="auto">
              <a:xfrm>
                <a:off x="5103249" y="5161320"/>
                <a:ext cx="412640" cy="397357"/>
              </a:xfrm>
              <a:custGeom>
                <a:avLst/>
                <a:gdLst/>
                <a:ahLst/>
                <a:cxnLst>
                  <a:cxn ang="0">
                    <a:pos x="45" y="17"/>
                  </a:cxn>
                  <a:cxn ang="0">
                    <a:pos x="48" y="20"/>
                  </a:cxn>
                  <a:cxn ang="0">
                    <a:pos x="51" y="25"/>
                  </a:cxn>
                  <a:cxn ang="0">
                    <a:pos x="47" y="26"/>
                  </a:cxn>
                  <a:cxn ang="0">
                    <a:pos x="50" y="32"/>
                  </a:cxn>
                  <a:cxn ang="0">
                    <a:pos x="47" y="33"/>
                  </a:cxn>
                  <a:cxn ang="0">
                    <a:pos x="45" y="33"/>
                  </a:cxn>
                  <a:cxn ang="0">
                    <a:pos x="45" y="37"/>
                  </a:cxn>
                  <a:cxn ang="0">
                    <a:pos x="41" y="36"/>
                  </a:cxn>
                  <a:cxn ang="0">
                    <a:pos x="39" y="34"/>
                  </a:cxn>
                  <a:cxn ang="0">
                    <a:pos x="40" y="39"/>
                  </a:cxn>
                  <a:cxn ang="0">
                    <a:pos x="39" y="43"/>
                  </a:cxn>
                  <a:cxn ang="0">
                    <a:pos x="36" y="44"/>
                  </a:cxn>
                  <a:cxn ang="0">
                    <a:pos x="36" y="48"/>
                  </a:cxn>
                  <a:cxn ang="0">
                    <a:pos x="38" y="51"/>
                  </a:cxn>
                  <a:cxn ang="0">
                    <a:pos x="37" y="52"/>
                  </a:cxn>
                  <a:cxn ang="0">
                    <a:pos x="27" y="44"/>
                  </a:cxn>
                  <a:cxn ang="0">
                    <a:pos x="25" y="41"/>
                  </a:cxn>
                  <a:cxn ang="0">
                    <a:pos x="20" y="35"/>
                  </a:cxn>
                  <a:cxn ang="0">
                    <a:pos x="16" y="33"/>
                  </a:cxn>
                  <a:cxn ang="0">
                    <a:pos x="13" y="28"/>
                  </a:cxn>
                  <a:cxn ang="0">
                    <a:pos x="8" y="23"/>
                  </a:cxn>
                  <a:cxn ang="0">
                    <a:pos x="5" y="21"/>
                  </a:cxn>
                  <a:cxn ang="0">
                    <a:pos x="6" y="18"/>
                  </a:cxn>
                  <a:cxn ang="0">
                    <a:pos x="0" y="9"/>
                  </a:cxn>
                  <a:cxn ang="0">
                    <a:pos x="2" y="0"/>
                  </a:cxn>
                  <a:cxn ang="0">
                    <a:pos x="9" y="4"/>
                  </a:cxn>
                  <a:cxn ang="0">
                    <a:pos x="14" y="2"/>
                  </a:cxn>
                  <a:cxn ang="0">
                    <a:pos x="19" y="3"/>
                  </a:cxn>
                  <a:cxn ang="0">
                    <a:pos x="22" y="3"/>
                  </a:cxn>
                  <a:cxn ang="0">
                    <a:pos x="26" y="4"/>
                  </a:cxn>
                  <a:cxn ang="0">
                    <a:pos x="30" y="3"/>
                  </a:cxn>
                  <a:cxn ang="0">
                    <a:pos x="33" y="4"/>
                  </a:cxn>
                  <a:cxn ang="0">
                    <a:pos x="38" y="3"/>
                  </a:cxn>
                  <a:cxn ang="0">
                    <a:pos x="42" y="8"/>
                  </a:cxn>
                  <a:cxn ang="0">
                    <a:pos x="49" y="9"/>
                  </a:cxn>
                </a:cxnLst>
                <a:rect l="0" t="0" r="r" b="b"/>
                <a:pathLst>
                  <a:path w="51" h="52">
                    <a:moveTo>
                      <a:pt x="49" y="9"/>
                    </a:moveTo>
                    <a:lnTo>
                      <a:pt x="45" y="17"/>
                    </a:lnTo>
                    <a:lnTo>
                      <a:pt x="46" y="20"/>
                    </a:lnTo>
                    <a:lnTo>
                      <a:pt x="48" y="20"/>
                    </a:lnTo>
                    <a:lnTo>
                      <a:pt x="51" y="23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7" y="26"/>
                    </a:lnTo>
                    <a:lnTo>
                      <a:pt x="50" y="30"/>
                    </a:lnTo>
                    <a:lnTo>
                      <a:pt x="50" y="32"/>
                    </a:lnTo>
                    <a:lnTo>
                      <a:pt x="48" y="31"/>
                    </a:lnTo>
                    <a:lnTo>
                      <a:pt x="47" y="33"/>
                    </a:lnTo>
                    <a:lnTo>
                      <a:pt x="46" y="33"/>
                    </a:lnTo>
                    <a:lnTo>
                      <a:pt x="45" y="33"/>
                    </a:lnTo>
                    <a:lnTo>
                      <a:pt x="43" y="34"/>
                    </a:lnTo>
                    <a:lnTo>
                      <a:pt x="45" y="37"/>
                    </a:lnTo>
                    <a:lnTo>
                      <a:pt x="45" y="38"/>
                    </a:lnTo>
                    <a:lnTo>
                      <a:pt x="41" y="36"/>
                    </a:lnTo>
                    <a:lnTo>
                      <a:pt x="40" y="34"/>
                    </a:lnTo>
                    <a:lnTo>
                      <a:pt x="39" y="34"/>
                    </a:lnTo>
                    <a:lnTo>
                      <a:pt x="38" y="36"/>
                    </a:lnTo>
                    <a:lnTo>
                      <a:pt x="40" y="39"/>
                    </a:lnTo>
                    <a:lnTo>
                      <a:pt x="41" y="41"/>
                    </a:lnTo>
                    <a:lnTo>
                      <a:pt x="39" y="43"/>
                    </a:lnTo>
                    <a:lnTo>
                      <a:pt x="38" y="43"/>
                    </a:lnTo>
                    <a:lnTo>
                      <a:pt x="36" y="44"/>
                    </a:lnTo>
                    <a:lnTo>
                      <a:pt x="37" y="46"/>
                    </a:lnTo>
                    <a:lnTo>
                      <a:pt x="36" y="48"/>
                    </a:lnTo>
                    <a:lnTo>
                      <a:pt x="38" y="50"/>
                    </a:lnTo>
                    <a:lnTo>
                      <a:pt x="38" y="51"/>
                    </a:lnTo>
                    <a:lnTo>
                      <a:pt x="37" y="52"/>
                    </a:lnTo>
                    <a:lnTo>
                      <a:pt x="37" y="52"/>
                    </a:lnTo>
                    <a:lnTo>
                      <a:pt x="31" y="48"/>
                    </a:lnTo>
                    <a:lnTo>
                      <a:pt x="27" y="44"/>
                    </a:lnTo>
                    <a:lnTo>
                      <a:pt x="26" y="44"/>
                    </a:lnTo>
                    <a:lnTo>
                      <a:pt x="25" y="41"/>
                    </a:lnTo>
                    <a:lnTo>
                      <a:pt x="20" y="38"/>
                    </a:lnTo>
                    <a:lnTo>
                      <a:pt x="20" y="35"/>
                    </a:lnTo>
                    <a:lnTo>
                      <a:pt x="19" y="34"/>
                    </a:lnTo>
                    <a:lnTo>
                      <a:pt x="16" y="33"/>
                    </a:lnTo>
                    <a:lnTo>
                      <a:pt x="16" y="30"/>
                    </a:lnTo>
                    <a:lnTo>
                      <a:pt x="13" y="28"/>
                    </a:lnTo>
                    <a:lnTo>
                      <a:pt x="11" y="24"/>
                    </a:lnTo>
                    <a:lnTo>
                      <a:pt x="8" y="23"/>
                    </a:lnTo>
                    <a:lnTo>
                      <a:pt x="7" y="21"/>
                    </a:lnTo>
                    <a:lnTo>
                      <a:pt x="5" y="21"/>
                    </a:lnTo>
                    <a:lnTo>
                      <a:pt x="5" y="20"/>
                    </a:lnTo>
                    <a:lnTo>
                      <a:pt x="6" y="18"/>
                    </a:lnTo>
                    <a:lnTo>
                      <a:pt x="4" y="12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2" y="0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9" y="3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3" y="4"/>
                    </a:lnTo>
                    <a:lnTo>
                      <a:pt x="26" y="4"/>
                    </a:lnTo>
                    <a:lnTo>
                      <a:pt x="28" y="4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3" y="4"/>
                    </a:lnTo>
                    <a:lnTo>
                      <a:pt x="36" y="4"/>
                    </a:lnTo>
                    <a:lnTo>
                      <a:pt x="38" y="3"/>
                    </a:lnTo>
                    <a:lnTo>
                      <a:pt x="40" y="6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9" y="9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13,9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15"/>
              <p:cNvSpPr>
                <a:spLocks/>
              </p:cNvSpPr>
              <p:nvPr/>
            </p:nvSpPr>
            <p:spPr bwMode="auto">
              <a:xfrm>
                <a:off x="5394899" y="5413488"/>
                <a:ext cx="201226" cy="252169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0" y="3"/>
                  </a:cxn>
                  <a:cxn ang="0">
                    <a:pos x="13" y="4"/>
                  </a:cxn>
                  <a:cxn ang="0">
                    <a:pos x="15" y="7"/>
                  </a:cxn>
                  <a:cxn ang="0">
                    <a:pos x="17" y="9"/>
                  </a:cxn>
                  <a:cxn ang="0">
                    <a:pos x="18" y="9"/>
                  </a:cxn>
                  <a:cxn ang="0">
                    <a:pos x="20" y="10"/>
                  </a:cxn>
                  <a:cxn ang="0">
                    <a:pos x="22" y="12"/>
                  </a:cxn>
                  <a:cxn ang="0">
                    <a:pos x="24" y="12"/>
                  </a:cxn>
                  <a:cxn ang="0">
                    <a:pos x="25" y="14"/>
                  </a:cxn>
                  <a:cxn ang="0">
                    <a:pos x="24" y="14"/>
                  </a:cxn>
                  <a:cxn ang="0">
                    <a:pos x="23" y="16"/>
                  </a:cxn>
                  <a:cxn ang="0">
                    <a:pos x="21" y="14"/>
                  </a:cxn>
                  <a:cxn ang="0">
                    <a:pos x="20" y="15"/>
                  </a:cxn>
                  <a:cxn ang="0">
                    <a:pos x="20" y="16"/>
                  </a:cxn>
                  <a:cxn ang="0">
                    <a:pos x="21" y="20"/>
                  </a:cxn>
                  <a:cxn ang="0">
                    <a:pos x="20" y="20"/>
                  </a:cxn>
                  <a:cxn ang="0">
                    <a:pos x="18" y="18"/>
                  </a:cxn>
                  <a:cxn ang="0">
                    <a:pos x="17" y="21"/>
                  </a:cxn>
                  <a:cxn ang="0">
                    <a:pos x="15" y="22"/>
                  </a:cxn>
                  <a:cxn ang="0">
                    <a:pos x="14" y="26"/>
                  </a:cxn>
                  <a:cxn ang="0">
                    <a:pos x="15" y="29"/>
                  </a:cxn>
                  <a:cxn ang="0">
                    <a:pos x="14" y="33"/>
                  </a:cxn>
                  <a:cxn ang="0">
                    <a:pos x="12" y="32"/>
                  </a:cxn>
                  <a:cxn ang="0">
                    <a:pos x="11" y="29"/>
                  </a:cxn>
                  <a:cxn ang="0">
                    <a:pos x="9" y="27"/>
                  </a:cxn>
                  <a:cxn ang="0">
                    <a:pos x="6" y="24"/>
                  </a:cxn>
                  <a:cxn ang="0">
                    <a:pos x="4" y="24"/>
                  </a:cxn>
                  <a:cxn ang="0">
                    <a:pos x="3" y="23"/>
                  </a:cxn>
                  <a:cxn ang="0">
                    <a:pos x="1" y="21"/>
                  </a:cxn>
                  <a:cxn ang="0">
                    <a:pos x="0" y="21"/>
                  </a:cxn>
                  <a:cxn ang="0">
                    <a:pos x="1" y="19"/>
                  </a:cxn>
                  <a:cxn ang="0">
                    <a:pos x="1" y="19"/>
                  </a:cxn>
                  <a:cxn ang="0">
                    <a:pos x="2" y="18"/>
                  </a:cxn>
                  <a:cxn ang="0">
                    <a:pos x="2" y="17"/>
                  </a:cxn>
                  <a:cxn ang="0">
                    <a:pos x="0" y="15"/>
                  </a:cxn>
                  <a:cxn ang="0">
                    <a:pos x="1" y="13"/>
                  </a:cxn>
                  <a:cxn ang="0">
                    <a:pos x="0" y="11"/>
                  </a:cxn>
                  <a:cxn ang="0">
                    <a:pos x="2" y="10"/>
                  </a:cxn>
                  <a:cxn ang="0">
                    <a:pos x="3" y="10"/>
                  </a:cxn>
                  <a:cxn ang="0">
                    <a:pos x="5" y="8"/>
                  </a:cxn>
                  <a:cxn ang="0">
                    <a:pos x="4" y="6"/>
                  </a:cxn>
                  <a:cxn ang="0">
                    <a:pos x="2" y="3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3"/>
                  </a:cxn>
                  <a:cxn ang="0">
                    <a:pos x="9" y="5"/>
                  </a:cxn>
                  <a:cxn ang="0">
                    <a:pos x="9" y="4"/>
                  </a:cxn>
                  <a:cxn ang="0">
                    <a:pos x="7" y="1"/>
                  </a:cxn>
                  <a:cxn ang="0">
                    <a:pos x="9" y="0"/>
                  </a:cxn>
                  <a:cxn ang="0">
                    <a:pos x="10" y="0"/>
                  </a:cxn>
                  <a:cxn ang="0">
                    <a:pos x="11" y="0"/>
                  </a:cxn>
                </a:cxnLst>
                <a:rect l="0" t="0" r="r" b="b"/>
                <a:pathLst>
                  <a:path w="25" h="33">
                    <a:moveTo>
                      <a:pt x="11" y="0"/>
                    </a:moveTo>
                    <a:lnTo>
                      <a:pt x="10" y="3"/>
                    </a:lnTo>
                    <a:lnTo>
                      <a:pt x="13" y="4"/>
                    </a:lnTo>
                    <a:lnTo>
                      <a:pt x="15" y="7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10"/>
                    </a:lnTo>
                    <a:lnTo>
                      <a:pt x="22" y="12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4" y="14"/>
                    </a:lnTo>
                    <a:lnTo>
                      <a:pt x="23" y="16"/>
                    </a:lnTo>
                    <a:lnTo>
                      <a:pt x="21" y="14"/>
                    </a:lnTo>
                    <a:lnTo>
                      <a:pt x="20" y="15"/>
                    </a:lnTo>
                    <a:lnTo>
                      <a:pt x="20" y="16"/>
                    </a:lnTo>
                    <a:lnTo>
                      <a:pt x="21" y="20"/>
                    </a:lnTo>
                    <a:lnTo>
                      <a:pt x="20" y="20"/>
                    </a:lnTo>
                    <a:lnTo>
                      <a:pt x="18" y="18"/>
                    </a:lnTo>
                    <a:lnTo>
                      <a:pt x="17" y="21"/>
                    </a:lnTo>
                    <a:lnTo>
                      <a:pt x="15" y="22"/>
                    </a:lnTo>
                    <a:lnTo>
                      <a:pt x="14" y="26"/>
                    </a:lnTo>
                    <a:lnTo>
                      <a:pt x="15" y="29"/>
                    </a:lnTo>
                    <a:lnTo>
                      <a:pt x="14" y="33"/>
                    </a:lnTo>
                    <a:lnTo>
                      <a:pt x="12" y="32"/>
                    </a:lnTo>
                    <a:lnTo>
                      <a:pt x="11" y="29"/>
                    </a:lnTo>
                    <a:lnTo>
                      <a:pt x="9" y="27"/>
                    </a:lnTo>
                    <a:lnTo>
                      <a:pt x="6" y="24"/>
                    </a:lnTo>
                    <a:lnTo>
                      <a:pt x="4" y="24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21"/>
                    </a:lnTo>
                    <a:lnTo>
                      <a:pt x="1" y="19"/>
                    </a:lnTo>
                    <a:lnTo>
                      <a:pt x="1" y="19"/>
                    </a:lnTo>
                    <a:lnTo>
                      <a:pt x="2" y="18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1" y="13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3" y="10"/>
                    </a:lnTo>
                    <a:lnTo>
                      <a:pt x="5" y="8"/>
                    </a:lnTo>
                    <a:lnTo>
                      <a:pt x="4" y="6"/>
                    </a:lnTo>
                    <a:lnTo>
                      <a:pt x="2" y="3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3"/>
                    </a:lnTo>
                    <a:lnTo>
                      <a:pt x="9" y="5"/>
                    </a:lnTo>
                    <a:lnTo>
                      <a:pt x="9" y="4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16"/>
              <p:cNvSpPr>
                <a:spLocks/>
              </p:cNvSpPr>
              <p:nvPr/>
            </p:nvSpPr>
            <p:spPr bwMode="auto">
              <a:xfrm>
                <a:off x="4876552" y="4962641"/>
                <a:ext cx="622781" cy="611318"/>
              </a:xfrm>
              <a:custGeom>
                <a:avLst/>
                <a:gdLst/>
                <a:ahLst/>
                <a:cxnLst>
                  <a:cxn ang="0">
                    <a:pos x="37" y="2"/>
                  </a:cxn>
                  <a:cxn ang="0">
                    <a:pos x="41" y="6"/>
                  </a:cxn>
                  <a:cxn ang="0">
                    <a:pos x="47" y="12"/>
                  </a:cxn>
                  <a:cxn ang="0">
                    <a:pos x="52" y="16"/>
                  </a:cxn>
                  <a:cxn ang="0">
                    <a:pos x="60" y="18"/>
                  </a:cxn>
                  <a:cxn ang="0">
                    <a:pos x="66" y="15"/>
                  </a:cxn>
                  <a:cxn ang="0">
                    <a:pos x="68" y="20"/>
                  </a:cxn>
                  <a:cxn ang="0">
                    <a:pos x="69" y="24"/>
                  </a:cxn>
                  <a:cxn ang="0">
                    <a:pos x="74" y="29"/>
                  </a:cxn>
                  <a:cxn ang="0">
                    <a:pos x="70" y="34"/>
                  </a:cxn>
                  <a:cxn ang="0">
                    <a:pos x="67" y="29"/>
                  </a:cxn>
                  <a:cxn ang="0">
                    <a:pos x="61" y="30"/>
                  </a:cxn>
                  <a:cxn ang="0">
                    <a:pos x="58" y="29"/>
                  </a:cxn>
                  <a:cxn ang="0">
                    <a:pos x="54" y="30"/>
                  </a:cxn>
                  <a:cxn ang="0">
                    <a:pos x="50" y="29"/>
                  </a:cxn>
                  <a:cxn ang="0">
                    <a:pos x="47" y="29"/>
                  </a:cxn>
                  <a:cxn ang="0">
                    <a:pos x="42" y="28"/>
                  </a:cxn>
                  <a:cxn ang="0">
                    <a:pos x="37" y="31"/>
                  </a:cxn>
                  <a:cxn ang="0">
                    <a:pos x="30" y="26"/>
                  </a:cxn>
                  <a:cxn ang="0">
                    <a:pos x="28" y="35"/>
                  </a:cxn>
                  <a:cxn ang="0">
                    <a:pos x="34" y="45"/>
                  </a:cxn>
                  <a:cxn ang="0">
                    <a:pos x="33" y="47"/>
                  </a:cxn>
                  <a:cxn ang="0">
                    <a:pos x="36" y="49"/>
                  </a:cxn>
                  <a:cxn ang="0">
                    <a:pos x="41" y="54"/>
                  </a:cxn>
                  <a:cxn ang="0">
                    <a:pos x="44" y="59"/>
                  </a:cxn>
                  <a:cxn ang="0">
                    <a:pos x="48" y="61"/>
                  </a:cxn>
                  <a:cxn ang="0">
                    <a:pos x="53" y="68"/>
                  </a:cxn>
                  <a:cxn ang="0">
                    <a:pos x="55" y="70"/>
                  </a:cxn>
                  <a:cxn ang="0">
                    <a:pos x="65" y="78"/>
                  </a:cxn>
                  <a:cxn ang="0">
                    <a:pos x="63" y="79"/>
                  </a:cxn>
                  <a:cxn ang="0">
                    <a:pos x="56" y="75"/>
                  </a:cxn>
                  <a:cxn ang="0">
                    <a:pos x="50" y="73"/>
                  </a:cxn>
                  <a:cxn ang="0">
                    <a:pos x="48" y="71"/>
                  </a:cxn>
                  <a:cxn ang="0">
                    <a:pos x="52" y="73"/>
                  </a:cxn>
                  <a:cxn ang="0">
                    <a:pos x="53" y="72"/>
                  </a:cxn>
                  <a:cxn ang="0">
                    <a:pos x="47" y="67"/>
                  </a:cxn>
                  <a:cxn ang="0">
                    <a:pos x="40" y="63"/>
                  </a:cxn>
                  <a:cxn ang="0">
                    <a:pos x="33" y="63"/>
                  </a:cxn>
                  <a:cxn ang="0">
                    <a:pos x="32" y="61"/>
                  </a:cxn>
                  <a:cxn ang="0">
                    <a:pos x="28" y="57"/>
                  </a:cxn>
                  <a:cxn ang="0">
                    <a:pos x="24" y="54"/>
                  </a:cxn>
                  <a:cxn ang="0">
                    <a:pos x="21" y="49"/>
                  </a:cxn>
                  <a:cxn ang="0">
                    <a:pos x="25" y="47"/>
                  </a:cxn>
                  <a:cxn ang="0">
                    <a:pos x="20" y="43"/>
                  </a:cxn>
                  <a:cxn ang="0">
                    <a:pos x="18" y="35"/>
                  </a:cxn>
                  <a:cxn ang="0">
                    <a:pos x="16" y="31"/>
                  </a:cxn>
                  <a:cxn ang="0">
                    <a:pos x="13" y="29"/>
                  </a:cxn>
                  <a:cxn ang="0">
                    <a:pos x="9" y="32"/>
                  </a:cxn>
                  <a:cxn ang="0">
                    <a:pos x="5" y="37"/>
                  </a:cxn>
                  <a:cxn ang="0">
                    <a:pos x="2" y="32"/>
                  </a:cxn>
                  <a:cxn ang="0">
                    <a:pos x="0" y="25"/>
                  </a:cxn>
                  <a:cxn ang="0">
                    <a:pos x="4" y="25"/>
                  </a:cxn>
                  <a:cxn ang="0">
                    <a:pos x="10" y="24"/>
                  </a:cxn>
                  <a:cxn ang="0">
                    <a:pos x="15" y="24"/>
                  </a:cxn>
                  <a:cxn ang="0">
                    <a:pos x="19" y="24"/>
                  </a:cxn>
                  <a:cxn ang="0">
                    <a:pos x="21" y="22"/>
                  </a:cxn>
                  <a:cxn ang="0">
                    <a:pos x="20" y="17"/>
                  </a:cxn>
                  <a:cxn ang="0">
                    <a:pos x="24" y="9"/>
                  </a:cxn>
                  <a:cxn ang="0">
                    <a:pos x="30" y="6"/>
                  </a:cxn>
                  <a:cxn ang="0">
                    <a:pos x="33" y="1"/>
                  </a:cxn>
                </a:cxnLst>
                <a:rect l="0" t="0" r="r" b="b"/>
                <a:pathLst>
                  <a:path w="77" h="80">
                    <a:moveTo>
                      <a:pt x="36" y="0"/>
                    </a:moveTo>
                    <a:lnTo>
                      <a:pt x="37" y="2"/>
                    </a:lnTo>
                    <a:lnTo>
                      <a:pt x="39" y="5"/>
                    </a:lnTo>
                    <a:lnTo>
                      <a:pt x="41" y="6"/>
                    </a:lnTo>
                    <a:lnTo>
                      <a:pt x="44" y="10"/>
                    </a:lnTo>
                    <a:lnTo>
                      <a:pt x="47" y="12"/>
                    </a:lnTo>
                    <a:lnTo>
                      <a:pt x="50" y="15"/>
                    </a:lnTo>
                    <a:lnTo>
                      <a:pt x="52" y="16"/>
                    </a:lnTo>
                    <a:lnTo>
                      <a:pt x="56" y="18"/>
                    </a:lnTo>
                    <a:lnTo>
                      <a:pt x="60" y="18"/>
                    </a:lnTo>
                    <a:lnTo>
                      <a:pt x="63" y="17"/>
                    </a:lnTo>
                    <a:lnTo>
                      <a:pt x="66" y="15"/>
                    </a:lnTo>
                    <a:lnTo>
                      <a:pt x="68" y="17"/>
                    </a:lnTo>
                    <a:lnTo>
                      <a:pt x="68" y="20"/>
                    </a:lnTo>
                    <a:lnTo>
                      <a:pt x="70" y="21"/>
                    </a:lnTo>
                    <a:lnTo>
                      <a:pt x="69" y="24"/>
                    </a:lnTo>
                    <a:lnTo>
                      <a:pt x="77" y="29"/>
                    </a:lnTo>
                    <a:lnTo>
                      <a:pt x="74" y="29"/>
                    </a:lnTo>
                    <a:lnTo>
                      <a:pt x="73" y="34"/>
                    </a:lnTo>
                    <a:lnTo>
                      <a:pt x="70" y="34"/>
                    </a:lnTo>
                    <a:lnTo>
                      <a:pt x="68" y="33"/>
                    </a:lnTo>
                    <a:lnTo>
                      <a:pt x="67" y="29"/>
                    </a:lnTo>
                    <a:lnTo>
                      <a:pt x="64" y="31"/>
                    </a:lnTo>
                    <a:lnTo>
                      <a:pt x="61" y="30"/>
                    </a:lnTo>
                    <a:lnTo>
                      <a:pt x="59" y="30"/>
                    </a:lnTo>
                    <a:lnTo>
                      <a:pt x="58" y="29"/>
                    </a:lnTo>
                    <a:lnTo>
                      <a:pt x="56" y="31"/>
                    </a:lnTo>
                    <a:lnTo>
                      <a:pt x="54" y="30"/>
                    </a:lnTo>
                    <a:lnTo>
                      <a:pt x="51" y="30"/>
                    </a:lnTo>
                    <a:lnTo>
                      <a:pt x="50" y="29"/>
                    </a:lnTo>
                    <a:lnTo>
                      <a:pt x="48" y="29"/>
                    </a:lnTo>
                    <a:lnTo>
                      <a:pt x="47" y="29"/>
                    </a:lnTo>
                    <a:lnTo>
                      <a:pt x="44" y="27"/>
                    </a:lnTo>
                    <a:lnTo>
                      <a:pt x="42" y="28"/>
                    </a:lnTo>
                    <a:lnTo>
                      <a:pt x="38" y="27"/>
                    </a:lnTo>
                    <a:lnTo>
                      <a:pt x="37" y="31"/>
                    </a:lnTo>
                    <a:lnTo>
                      <a:pt x="35" y="32"/>
                    </a:lnTo>
                    <a:lnTo>
                      <a:pt x="30" y="26"/>
                    </a:lnTo>
                    <a:lnTo>
                      <a:pt x="28" y="31"/>
                    </a:lnTo>
                    <a:lnTo>
                      <a:pt x="28" y="35"/>
                    </a:lnTo>
                    <a:lnTo>
                      <a:pt x="32" y="38"/>
                    </a:lnTo>
                    <a:lnTo>
                      <a:pt x="34" y="45"/>
                    </a:lnTo>
                    <a:lnTo>
                      <a:pt x="33" y="46"/>
                    </a:lnTo>
                    <a:lnTo>
                      <a:pt x="33" y="47"/>
                    </a:lnTo>
                    <a:lnTo>
                      <a:pt x="35" y="47"/>
                    </a:lnTo>
                    <a:lnTo>
                      <a:pt x="36" y="49"/>
                    </a:lnTo>
                    <a:lnTo>
                      <a:pt x="39" y="50"/>
                    </a:lnTo>
                    <a:lnTo>
                      <a:pt x="41" y="54"/>
                    </a:lnTo>
                    <a:lnTo>
                      <a:pt x="44" y="56"/>
                    </a:lnTo>
                    <a:lnTo>
                      <a:pt x="44" y="59"/>
                    </a:lnTo>
                    <a:lnTo>
                      <a:pt x="47" y="60"/>
                    </a:lnTo>
                    <a:lnTo>
                      <a:pt x="48" y="61"/>
                    </a:lnTo>
                    <a:lnTo>
                      <a:pt x="48" y="64"/>
                    </a:lnTo>
                    <a:lnTo>
                      <a:pt x="53" y="68"/>
                    </a:lnTo>
                    <a:lnTo>
                      <a:pt x="54" y="70"/>
                    </a:lnTo>
                    <a:lnTo>
                      <a:pt x="55" y="70"/>
                    </a:lnTo>
                    <a:lnTo>
                      <a:pt x="59" y="74"/>
                    </a:lnTo>
                    <a:lnTo>
                      <a:pt x="65" y="78"/>
                    </a:lnTo>
                    <a:lnTo>
                      <a:pt x="64" y="80"/>
                    </a:lnTo>
                    <a:lnTo>
                      <a:pt x="63" y="79"/>
                    </a:lnTo>
                    <a:lnTo>
                      <a:pt x="58" y="75"/>
                    </a:lnTo>
                    <a:lnTo>
                      <a:pt x="56" y="75"/>
                    </a:lnTo>
                    <a:lnTo>
                      <a:pt x="54" y="75"/>
                    </a:lnTo>
                    <a:lnTo>
                      <a:pt x="50" y="73"/>
                    </a:lnTo>
                    <a:lnTo>
                      <a:pt x="47" y="72"/>
                    </a:lnTo>
                    <a:lnTo>
                      <a:pt x="48" y="71"/>
                    </a:lnTo>
                    <a:lnTo>
                      <a:pt x="50" y="71"/>
                    </a:lnTo>
                    <a:lnTo>
                      <a:pt x="52" y="73"/>
                    </a:lnTo>
                    <a:lnTo>
                      <a:pt x="53" y="73"/>
                    </a:lnTo>
                    <a:lnTo>
                      <a:pt x="53" y="72"/>
                    </a:lnTo>
                    <a:lnTo>
                      <a:pt x="51" y="70"/>
                    </a:lnTo>
                    <a:lnTo>
                      <a:pt x="47" y="67"/>
                    </a:lnTo>
                    <a:lnTo>
                      <a:pt x="44" y="64"/>
                    </a:lnTo>
                    <a:lnTo>
                      <a:pt x="40" y="63"/>
                    </a:lnTo>
                    <a:lnTo>
                      <a:pt x="37" y="62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1"/>
                    </a:lnTo>
                    <a:lnTo>
                      <a:pt x="31" y="58"/>
                    </a:lnTo>
                    <a:lnTo>
                      <a:pt x="28" y="57"/>
                    </a:lnTo>
                    <a:lnTo>
                      <a:pt x="27" y="55"/>
                    </a:lnTo>
                    <a:lnTo>
                      <a:pt x="24" y="54"/>
                    </a:lnTo>
                    <a:lnTo>
                      <a:pt x="22" y="50"/>
                    </a:lnTo>
                    <a:lnTo>
                      <a:pt x="21" y="49"/>
                    </a:lnTo>
                    <a:lnTo>
                      <a:pt x="22" y="48"/>
                    </a:lnTo>
                    <a:lnTo>
                      <a:pt x="25" y="47"/>
                    </a:lnTo>
                    <a:lnTo>
                      <a:pt x="22" y="45"/>
                    </a:lnTo>
                    <a:lnTo>
                      <a:pt x="20" y="43"/>
                    </a:lnTo>
                    <a:lnTo>
                      <a:pt x="18" y="39"/>
                    </a:lnTo>
                    <a:lnTo>
                      <a:pt x="18" y="35"/>
                    </a:lnTo>
                    <a:lnTo>
                      <a:pt x="17" y="33"/>
                    </a:lnTo>
                    <a:lnTo>
                      <a:pt x="16" y="31"/>
                    </a:lnTo>
                    <a:lnTo>
                      <a:pt x="15" y="31"/>
                    </a:lnTo>
                    <a:lnTo>
                      <a:pt x="13" y="29"/>
                    </a:lnTo>
                    <a:lnTo>
                      <a:pt x="11" y="28"/>
                    </a:lnTo>
                    <a:lnTo>
                      <a:pt x="9" y="32"/>
                    </a:lnTo>
                    <a:lnTo>
                      <a:pt x="6" y="37"/>
                    </a:lnTo>
                    <a:lnTo>
                      <a:pt x="5" y="37"/>
                    </a:lnTo>
                    <a:lnTo>
                      <a:pt x="4" y="36"/>
                    </a:lnTo>
                    <a:lnTo>
                      <a:pt x="2" y="32"/>
                    </a:lnTo>
                    <a:lnTo>
                      <a:pt x="1" y="30"/>
                    </a:lnTo>
                    <a:lnTo>
                      <a:pt x="0" y="25"/>
                    </a:lnTo>
                    <a:lnTo>
                      <a:pt x="3" y="26"/>
                    </a:lnTo>
                    <a:lnTo>
                      <a:pt x="4" y="25"/>
                    </a:lnTo>
                    <a:lnTo>
                      <a:pt x="7" y="25"/>
                    </a:lnTo>
                    <a:lnTo>
                      <a:pt x="10" y="24"/>
                    </a:lnTo>
                    <a:lnTo>
                      <a:pt x="11" y="22"/>
                    </a:lnTo>
                    <a:lnTo>
                      <a:pt x="15" y="24"/>
                    </a:lnTo>
                    <a:lnTo>
                      <a:pt x="16" y="23"/>
                    </a:lnTo>
                    <a:lnTo>
                      <a:pt x="19" y="24"/>
                    </a:lnTo>
                    <a:lnTo>
                      <a:pt x="21" y="24"/>
                    </a:lnTo>
                    <a:lnTo>
                      <a:pt x="21" y="22"/>
                    </a:lnTo>
                    <a:lnTo>
                      <a:pt x="21" y="19"/>
                    </a:lnTo>
                    <a:lnTo>
                      <a:pt x="20" y="17"/>
                    </a:lnTo>
                    <a:lnTo>
                      <a:pt x="23" y="16"/>
                    </a:lnTo>
                    <a:lnTo>
                      <a:pt x="24" y="9"/>
                    </a:lnTo>
                    <a:lnTo>
                      <a:pt x="29" y="8"/>
                    </a:lnTo>
                    <a:lnTo>
                      <a:pt x="30" y="6"/>
                    </a:lnTo>
                    <a:lnTo>
                      <a:pt x="33" y="5"/>
                    </a:lnTo>
                    <a:lnTo>
                      <a:pt x="33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3,1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17"/>
              <p:cNvSpPr>
                <a:spLocks/>
              </p:cNvSpPr>
              <p:nvPr/>
            </p:nvSpPr>
            <p:spPr bwMode="auto">
              <a:xfrm>
                <a:off x="5208956" y="5512827"/>
                <a:ext cx="48396" cy="1528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6" h="2">
                    <a:moveTo>
                      <a:pt x="0" y="1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5" y="1"/>
                    </a:lnTo>
                    <a:lnTo>
                      <a:pt x="4" y="2"/>
                    </a:ln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18"/>
              <p:cNvSpPr>
                <a:spLocks/>
              </p:cNvSpPr>
              <p:nvPr/>
            </p:nvSpPr>
            <p:spPr bwMode="auto">
              <a:xfrm>
                <a:off x="4973344" y="5191886"/>
                <a:ext cx="25472" cy="3820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lnTo>
                      <a:pt x="1" y="0"/>
                    </a:lnTo>
                    <a:lnTo>
                      <a:pt x="2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4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19"/>
              <p:cNvSpPr>
                <a:spLocks/>
              </p:cNvSpPr>
              <p:nvPr/>
            </p:nvSpPr>
            <p:spPr bwMode="auto">
              <a:xfrm>
                <a:off x="4958061" y="5199527"/>
                <a:ext cx="15283" cy="687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1" y="6"/>
                  </a:cxn>
                  <a:cxn ang="0">
                    <a:pos x="2" y="9"/>
                  </a:cxn>
                  <a:cxn ang="0">
                    <a:pos x="2" y="9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2" h="9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1" y="6"/>
                    </a:lnTo>
                    <a:lnTo>
                      <a:pt x="2" y="9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6" name="Freeform 20"/>
              <p:cNvSpPr>
                <a:spLocks/>
              </p:cNvSpPr>
              <p:nvPr/>
            </p:nvSpPr>
            <p:spPr bwMode="auto">
              <a:xfrm>
                <a:off x="5175843" y="5451696"/>
                <a:ext cx="57311" cy="2292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4" y="1"/>
                  </a:cxn>
                  <a:cxn ang="0">
                    <a:pos x="5" y="1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4" y="3"/>
                  </a:cxn>
                  <a:cxn ang="0">
                    <a:pos x="2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1"/>
                  </a:cxn>
                </a:cxnLst>
                <a:rect l="0" t="0" r="r" b="b"/>
                <a:pathLst>
                  <a:path w="7" h="3">
                    <a:moveTo>
                      <a:pt x="0" y="1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4" y="3"/>
                    </a:lnTo>
                    <a:lnTo>
                      <a:pt x="2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21"/>
              <p:cNvSpPr>
                <a:spLocks/>
              </p:cNvSpPr>
              <p:nvPr/>
            </p:nvSpPr>
            <p:spPr bwMode="auto">
              <a:xfrm>
                <a:off x="4489384" y="4641699"/>
                <a:ext cx="751412" cy="366791"/>
              </a:xfrm>
              <a:custGeom>
                <a:avLst/>
                <a:gdLst/>
                <a:ahLst/>
                <a:cxnLst>
                  <a:cxn ang="0">
                    <a:pos x="52" y="6"/>
                  </a:cxn>
                  <a:cxn ang="0">
                    <a:pos x="48" y="7"/>
                  </a:cxn>
                  <a:cxn ang="0">
                    <a:pos x="47" y="12"/>
                  </a:cxn>
                  <a:cxn ang="0">
                    <a:pos x="41" y="16"/>
                  </a:cxn>
                  <a:cxn ang="0">
                    <a:pos x="42" y="24"/>
                  </a:cxn>
                  <a:cxn ang="0">
                    <a:pos x="40" y="26"/>
                  </a:cxn>
                  <a:cxn ang="0">
                    <a:pos x="36" y="24"/>
                  </a:cxn>
                  <a:cxn ang="0">
                    <a:pos x="33" y="25"/>
                  </a:cxn>
                  <a:cxn ang="0">
                    <a:pos x="28" y="25"/>
                  </a:cxn>
                  <a:cxn ang="0">
                    <a:pos x="23" y="27"/>
                  </a:cxn>
                  <a:cxn ang="0">
                    <a:pos x="18" y="28"/>
                  </a:cxn>
                  <a:cxn ang="0">
                    <a:pos x="13" y="25"/>
                  </a:cxn>
                  <a:cxn ang="0">
                    <a:pos x="10" y="28"/>
                  </a:cxn>
                  <a:cxn ang="0">
                    <a:pos x="7" y="28"/>
                  </a:cxn>
                  <a:cxn ang="0">
                    <a:pos x="4" y="25"/>
                  </a:cxn>
                  <a:cxn ang="0">
                    <a:pos x="0" y="26"/>
                  </a:cxn>
                  <a:cxn ang="0">
                    <a:pos x="0" y="30"/>
                  </a:cxn>
                  <a:cxn ang="0">
                    <a:pos x="1" y="35"/>
                  </a:cxn>
                  <a:cxn ang="0">
                    <a:pos x="5" y="37"/>
                  </a:cxn>
                  <a:cxn ang="0">
                    <a:pos x="9" y="37"/>
                  </a:cxn>
                  <a:cxn ang="0">
                    <a:pos x="10" y="38"/>
                  </a:cxn>
                  <a:cxn ang="0">
                    <a:pos x="13" y="40"/>
                  </a:cxn>
                  <a:cxn ang="0">
                    <a:pos x="18" y="39"/>
                  </a:cxn>
                  <a:cxn ang="0">
                    <a:pos x="22" y="37"/>
                  </a:cxn>
                  <a:cxn ang="0">
                    <a:pos x="29" y="37"/>
                  </a:cxn>
                  <a:cxn ang="0">
                    <a:pos x="31" y="36"/>
                  </a:cxn>
                  <a:cxn ang="0">
                    <a:pos x="31" y="37"/>
                  </a:cxn>
                  <a:cxn ang="0">
                    <a:pos x="33" y="41"/>
                  </a:cxn>
                  <a:cxn ang="0">
                    <a:pos x="35" y="43"/>
                  </a:cxn>
                  <a:cxn ang="0">
                    <a:pos x="38" y="45"/>
                  </a:cxn>
                  <a:cxn ang="0">
                    <a:pos x="43" y="46"/>
                  </a:cxn>
                  <a:cxn ang="0">
                    <a:pos x="47" y="46"/>
                  </a:cxn>
                  <a:cxn ang="0">
                    <a:pos x="50" y="47"/>
                  </a:cxn>
                  <a:cxn ang="0">
                    <a:pos x="58" y="48"/>
                  </a:cxn>
                  <a:cxn ang="0">
                    <a:pos x="61" y="48"/>
                  </a:cxn>
                  <a:cxn ang="0">
                    <a:pos x="62" y="47"/>
                  </a:cxn>
                  <a:cxn ang="0">
                    <a:pos x="64" y="44"/>
                  </a:cxn>
                  <a:cxn ang="0">
                    <a:pos x="68" y="44"/>
                  </a:cxn>
                  <a:cxn ang="0">
                    <a:pos x="71" y="44"/>
                  </a:cxn>
                  <a:cxn ang="0">
                    <a:pos x="73" y="42"/>
                  </a:cxn>
                  <a:cxn ang="0">
                    <a:pos x="76" y="42"/>
                  </a:cxn>
                  <a:cxn ang="0">
                    <a:pos x="78" y="43"/>
                  </a:cxn>
                  <a:cxn ang="0">
                    <a:pos x="78" y="41"/>
                  </a:cxn>
                  <a:cxn ang="0">
                    <a:pos x="81" y="39"/>
                  </a:cxn>
                  <a:cxn ang="0">
                    <a:pos x="85" y="37"/>
                  </a:cxn>
                  <a:cxn ang="0">
                    <a:pos x="85" y="32"/>
                  </a:cxn>
                  <a:cxn ang="0">
                    <a:pos x="86" y="27"/>
                  </a:cxn>
                  <a:cxn ang="0">
                    <a:pos x="86" y="24"/>
                  </a:cxn>
                  <a:cxn ang="0">
                    <a:pos x="92" y="23"/>
                  </a:cxn>
                  <a:cxn ang="0">
                    <a:pos x="92" y="19"/>
                  </a:cxn>
                  <a:cxn ang="0">
                    <a:pos x="92" y="16"/>
                  </a:cxn>
                  <a:cxn ang="0">
                    <a:pos x="89" y="8"/>
                  </a:cxn>
                  <a:cxn ang="0">
                    <a:pos x="87" y="3"/>
                  </a:cxn>
                  <a:cxn ang="0">
                    <a:pos x="80" y="4"/>
                  </a:cxn>
                  <a:cxn ang="0">
                    <a:pos x="75" y="0"/>
                  </a:cxn>
                  <a:cxn ang="0">
                    <a:pos x="68" y="0"/>
                  </a:cxn>
                  <a:cxn ang="0">
                    <a:pos x="66" y="4"/>
                  </a:cxn>
                  <a:cxn ang="0">
                    <a:pos x="62" y="7"/>
                  </a:cxn>
                  <a:cxn ang="0">
                    <a:pos x="57" y="7"/>
                  </a:cxn>
                  <a:cxn ang="0">
                    <a:pos x="52" y="4"/>
                  </a:cxn>
                </a:cxnLst>
                <a:rect l="0" t="0" r="r" b="b"/>
                <a:pathLst>
                  <a:path w="93" h="48">
                    <a:moveTo>
                      <a:pt x="52" y="4"/>
                    </a:moveTo>
                    <a:lnTo>
                      <a:pt x="52" y="6"/>
                    </a:lnTo>
                    <a:lnTo>
                      <a:pt x="50" y="7"/>
                    </a:lnTo>
                    <a:lnTo>
                      <a:pt x="48" y="7"/>
                    </a:lnTo>
                    <a:lnTo>
                      <a:pt x="47" y="9"/>
                    </a:lnTo>
                    <a:lnTo>
                      <a:pt x="47" y="12"/>
                    </a:lnTo>
                    <a:lnTo>
                      <a:pt x="42" y="14"/>
                    </a:lnTo>
                    <a:lnTo>
                      <a:pt x="41" y="16"/>
                    </a:lnTo>
                    <a:lnTo>
                      <a:pt x="41" y="20"/>
                    </a:lnTo>
                    <a:lnTo>
                      <a:pt x="42" y="24"/>
                    </a:lnTo>
                    <a:lnTo>
                      <a:pt x="42" y="26"/>
                    </a:lnTo>
                    <a:lnTo>
                      <a:pt x="40" y="26"/>
                    </a:lnTo>
                    <a:lnTo>
                      <a:pt x="39" y="25"/>
                    </a:lnTo>
                    <a:lnTo>
                      <a:pt x="36" y="24"/>
                    </a:lnTo>
                    <a:lnTo>
                      <a:pt x="34" y="23"/>
                    </a:lnTo>
                    <a:lnTo>
                      <a:pt x="33" y="25"/>
                    </a:lnTo>
                    <a:lnTo>
                      <a:pt x="31" y="25"/>
                    </a:lnTo>
                    <a:lnTo>
                      <a:pt x="28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8"/>
                    </a:lnTo>
                    <a:lnTo>
                      <a:pt x="18" y="28"/>
                    </a:lnTo>
                    <a:lnTo>
                      <a:pt x="15" y="26"/>
                    </a:lnTo>
                    <a:lnTo>
                      <a:pt x="13" y="25"/>
                    </a:lnTo>
                    <a:lnTo>
                      <a:pt x="11" y="27"/>
                    </a:lnTo>
                    <a:lnTo>
                      <a:pt x="10" y="28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2" y="25"/>
                    </a:lnTo>
                    <a:lnTo>
                      <a:pt x="0" y="26"/>
                    </a:lnTo>
                    <a:lnTo>
                      <a:pt x="1" y="27"/>
                    </a:lnTo>
                    <a:lnTo>
                      <a:pt x="0" y="30"/>
                    </a:lnTo>
                    <a:lnTo>
                      <a:pt x="0" y="32"/>
                    </a:lnTo>
                    <a:lnTo>
                      <a:pt x="1" y="35"/>
                    </a:lnTo>
                    <a:lnTo>
                      <a:pt x="3" y="36"/>
                    </a:lnTo>
                    <a:lnTo>
                      <a:pt x="5" y="37"/>
                    </a:lnTo>
                    <a:lnTo>
                      <a:pt x="7" y="38"/>
                    </a:lnTo>
                    <a:lnTo>
                      <a:pt x="9" y="37"/>
                    </a:lnTo>
                    <a:lnTo>
                      <a:pt x="10" y="38"/>
                    </a:lnTo>
                    <a:lnTo>
                      <a:pt x="10" y="38"/>
                    </a:lnTo>
                    <a:lnTo>
                      <a:pt x="11" y="39"/>
                    </a:lnTo>
                    <a:lnTo>
                      <a:pt x="13" y="40"/>
                    </a:lnTo>
                    <a:lnTo>
                      <a:pt x="14" y="40"/>
                    </a:lnTo>
                    <a:lnTo>
                      <a:pt x="18" y="39"/>
                    </a:lnTo>
                    <a:lnTo>
                      <a:pt x="19" y="38"/>
                    </a:lnTo>
                    <a:lnTo>
                      <a:pt x="22" y="37"/>
                    </a:lnTo>
                    <a:lnTo>
                      <a:pt x="26" y="37"/>
                    </a:lnTo>
                    <a:lnTo>
                      <a:pt x="29" y="37"/>
                    </a:lnTo>
                    <a:lnTo>
                      <a:pt x="30" y="36"/>
                    </a:lnTo>
                    <a:lnTo>
                      <a:pt x="31" y="36"/>
                    </a:lnTo>
                    <a:lnTo>
                      <a:pt x="32" y="36"/>
                    </a:lnTo>
                    <a:lnTo>
                      <a:pt x="31" y="37"/>
                    </a:lnTo>
                    <a:lnTo>
                      <a:pt x="32" y="39"/>
                    </a:lnTo>
                    <a:lnTo>
                      <a:pt x="33" y="41"/>
                    </a:lnTo>
                    <a:lnTo>
                      <a:pt x="34" y="42"/>
                    </a:lnTo>
                    <a:lnTo>
                      <a:pt x="35" y="43"/>
                    </a:lnTo>
                    <a:lnTo>
                      <a:pt x="36" y="43"/>
                    </a:lnTo>
                    <a:lnTo>
                      <a:pt x="38" y="45"/>
                    </a:lnTo>
                    <a:lnTo>
                      <a:pt x="41" y="45"/>
                    </a:lnTo>
                    <a:lnTo>
                      <a:pt x="43" y="46"/>
                    </a:lnTo>
                    <a:lnTo>
                      <a:pt x="45" y="46"/>
                    </a:lnTo>
                    <a:lnTo>
                      <a:pt x="47" y="46"/>
                    </a:lnTo>
                    <a:lnTo>
                      <a:pt x="48" y="47"/>
                    </a:lnTo>
                    <a:lnTo>
                      <a:pt x="50" y="47"/>
                    </a:lnTo>
                    <a:lnTo>
                      <a:pt x="54" y="47"/>
                    </a:lnTo>
                    <a:lnTo>
                      <a:pt x="58" y="48"/>
                    </a:lnTo>
                    <a:lnTo>
                      <a:pt x="59" y="48"/>
                    </a:lnTo>
                    <a:lnTo>
                      <a:pt x="61" y="48"/>
                    </a:lnTo>
                    <a:lnTo>
                      <a:pt x="61" y="48"/>
                    </a:lnTo>
                    <a:lnTo>
                      <a:pt x="62" y="47"/>
                    </a:lnTo>
                    <a:lnTo>
                      <a:pt x="63" y="45"/>
                    </a:lnTo>
                    <a:lnTo>
                      <a:pt x="64" y="44"/>
                    </a:lnTo>
                    <a:lnTo>
                      <a:pt x="66" y="44"/>
                    </a:lnTo>
                    <a:lnTo>
                      <a:pt x="68" y="44"/>
                    </a:lnTo>
                    <a:lnTo>
                      <a:pt x="70" y="44"/>
                    </a:lnTo>
                    <a:lnTo>
                      <a:pt x="71" y="44"/>
                    </a:lnTo>
                    <a:lnTo>
                      <a:pt x="72" y="44"/>
                    </a:lnTo>
                    <a:lnTo>
                      <a:pt x="73" y="42"/>
                    </a:lnTo>
                    <a:lnTo>
                      <a:pt x="74" y="42"/>
                    </a:lnTo>
                    <a:lnTo>
                      <a:pt x="76" y="42"/>
                    </a:lnTo>
                    <a:lnTo>
                      <a:pt x="77" y="43"/>
                    </a:lnTo>
                    <a:lnTo>
                      <a:pt x="78" y="43"/>
                    </a:lnTo>
                    <a:lnTo>
                      <a:pt x="78" y="42"/>
                    </a:lnTo>
                    <a:lnTo>
                      <a:pt x="78" y="41"/>
                    </a:lnTo>
                    <a:lnTo>
                      <a:pt x="80" y="40"/>
                    </a:lnTo>
                    <a:lnTo>
                      <a:pt x="81" y="39"/>
                    </a:lnTo>
                    <a:lnTo>
                      <a:pt x="82" y="37"/>
                    </a:lnTo>
                    <a:lnTo>
                      <a:pt x="85" y="37"/>
                    </a:lnTo>
                    <a:lnTo>
                      <a:pt x="85" y="34"/>
                    </a:lnTo>
                    <a:lnTo>
                      <a:pt x="85" y="32"/>
                    </a:lnTo>
                    <a:lnTo>
                      <a:pt x="85" y="31"/>
                    </a:lnTo>
                    <a:lnTo>
                      <a:pt x="86" y="27"/>
                    </a:lnTo>
                    <a:lnTo>
                      <a:pt x="85" y="25"/>
                    </a:lnTo>
                    <a:lnTo>
                      <a:pt x="86" y="24"/>
                    </a:lnTo>
                    <a:lnTo>
                      <a:pt x="88" y="23"/>
                    </a:lnTo>
                    <a:lnTo>
                      <a:pt x="92" y="23"/>
                    </a:lnTo>
                    <a:lnTo>
                      <a:pt x="93" y="21"/>
                    </a:lnTo>
                    <a:lnTo>
                      <a:pt x="92" y="19"/>
                    </a:lnTo>
                    <a:lnTo>
                      <a:pt x="92" y="17"/>
                    </a:lnTo>
                    <a:lnTo>
                      <a:pt x="92" y="16"/>
                    </a:lnTo>
                    <a:lnTo>
                      <a:pt x="91" y="13"/>
                    </a:lnTo>
                    <a:lnTo>
                      <a:pt x="89" y="8"/>
                    </a:lnTo>
                    <a:lnTo>
                      <a:pt x="89" y="5"/>
                    </a:lnTo>
                    <a:lnTo>
                      <a:pt x="87" y="3"/>
                    </a:lnTo>
                    <a:lnTo>
                      <a:pt x="83" y="3"/>
                    </a:lnTo>
                    <a:lnTo>
                      <a:pt x="80" y="4"/>
                    </a:lnTo>
                    <a:lnTo>
                      <a:pt x="77" y="1"/>
                    </a:lnTo>
                    <a:lnTo>
                      <a:pt x="75" y="0"/>
                    </a:lnTo>
                    <a:lnTo>
                      <a:pt x="71" y="0"/>
                    </a:lnTo>
                    <a:lnTo>
                      <a:pt x="68" y="0"/>
                    </a:lnTo>
                    <a:lnTo>
                      <a:pt x="66" y="2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2" y="7"/>
                    </a:lnTo>
                    <a:lnTo>
                      <a:pt x="59" y="7"/>
                    </a:lnTo>
                    <a:lnTo>
                      <a:pt x="57" y="7"/>
                    </a:lnTo>
                    <a:lnTo>
                      <a:pt x="55" y="5"/>
                    </a:lnTo>
                    <a:lnTo>
                      <a:pt x="52" y="4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2,3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8" name="Freeform 22"/>
              <p:cNvSpPr>
                <a:spLocks/>
              </p:cNvSpPr>
              <p:nvPr/>
            </p:nvSpPr>
            <p:spPr bwMode="auto">
              <a:xfrm>
                <a:off x="3922641" y="4206135"/>
                <a:ext cx="299291" cy="290376"/>
              </a:xfrm>
              <a:custGeom>
                <a:avLst/>
                <a:gdLst/>
                <a:ahLst/>
                <a:cxnLst>
                  <a:cxn ang="0">
                    <a:pos x="26" y="2"/>
                  </a:cxn>
                  <a:cxn ang="0">
                    <a:pos x="25" y="1"/>
                  </a:cxn>
                  <a:cxn ang="0">
                    <a:pos x="20" y="1"/>
                  </a:cxn>
                  <a:cxn ang="0">
                    <a:pos x="14" y="3"/>
                  </a:cxn>
                  <a:cxn ang="0">
                    <a:pos x="10" y="1"/>
                  </a:cxn>
                  <a:cxn ang="0">
                    <a:pos x="10" y="0"/>
                  </a:cxn>
                  <a:cxn ang="0">
                    <a:pos x="6" y="1"/>
                  </a:cxn>
                  <a:cxn ang="0">
                    <a:pos x="1" y="4"/>
                  </a:cxn>
                  <a:cxn ang="0">
                    <a:pos x="0" y="9"/>
                  </a:cxn>
                  <a:cxn ang="0">
                    <a:pos x="4" y="11"/>
                  </a:cxn>
                  <a:cxn ang="0">
                    <a:pos x="6" y="16"/>
                  </a:cxn>
                  <a:cxn ang="0">
                    <a:pos x="9" y="18"/>
                  </a:cxn>
                  <a:cxn ang="0">
                    <a:pos x="10" y="19"/>
                  </a:cxn>
                  <a:cxn ang="0">
                    <a:pos x="14" y="22"/>
                  </a:cxn>
                  <a:cxn ang="0">
                    <a:pos x="14" y="27"/>
                  </a:cxn>
                  <a:cxn ang="0">
                    <a:pos x="18" y="29"/>
                  </a:cxn>
                  <a:cxn ang="0">
                    <a:pos x="21" y="26"/>
                  </a:cxn>
                  <a:cxn ang="0">
                    <a:pos x="22" y="27"/>
                  </a:cxn>
                  <a:cxn ang="0">
                    <a:pos x="21" y="31"/>
                  </a:cxn>
                  <a:cxn ang="0">
                    <a:pos x="22" y="32"/>
                  </a:cxn>
                  <a:cxn ang="0">
                    <a:pos x="24" y="35"/>
                  </a:cxn>
                  <a:cxn ang="0">
                    <a:pos x="27" y="38"/>
                  </a:cxn>
                  <a:cxn ang="0">
                    <a:pos x="29" y="38"/>
                  </a:cxn>
                  <a:cxn ang="0">
                    <a:pos x="29" y="31"/>
                  </a:cxn>
                  <a:cxn ang="0">
                    <a:pos x="33" y="27"/>
                  </a:cxn>
                  <a:cxn ang="0">
                    <a:pos x="34" y="27"/>
                  </a:cxn>
                  <a:cxn ang="0">
                    <a:pos x="37" y="22"/>
                  </a:cxn>
                  <a:cxn ang="0">
                    <a:pos x="36" y="18"/>
                  </a:cxn>
                  <a:cxn ang="0">
                    <a:pos x="35" y="16"/>
                  </a:cxn>
                  <a:cxn ang="0">
                    <a:pos x="31" y="14"/>
                  </a:cxn>
                  <a:cxn ang="0">
                    <a:pos x="32" y="9"/>
                  </a:cxn>
                  <a:cxn ang="0">
                    <a:pos x="31" y="6"/>
                  </a:cxn>
                  <a:cxn ang="0">
                    <a:pos x="27" y="4"/>
                  </a:cxn>
                </a:cxnLst>
                <a:rect l="0" t="0" r="r" b="b"/>
                <a:pathLst>
                  <a:path w="37" h="38">
                    <a:moveTo>
                      <a:pt x="27" y="3"/>
                    </a:moveTo>
                    <a:lnTo>
                      <a:pt x="26" y="2"/>
                    </a:lnTo>
                    <a:lnTo>
                      <a:pt x="26" y="1"/>
                    </a:lnTo>
                    <a:lnTo>
                      <a:pt x="25" y="1"/>
                    </a:lnTo>
                    <a:lnTo>
                      <a:pt x="22" y="1"/>
                    </a:lnTo>
                    <a:lnTo>
                      <a:pt x="20" y="1"/>
                    </a:lnTo>
                    <a:lnTo>
                      <a:pt x="17" y="3"/>
                    </a:lnTo>
                    <a:lnTo>
                      <a:pt x="14" y="3"/>
                    </a:lnTo>
                    <a:lnTo>
                      <a:pt x="12" y="3"/>
                    </a:lnTo>
                    <a:lnTo>
                      <a:pt x="10" y="1"/>
                    </a:lnTo>
                    <a:lnTo>
                      <a:pt x="9" y="1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6" y="1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9"/>
                    </a:lnTo>
                    <a:lnTo>
                      <a:pt x="2" y="11"/>
                    </a:lnTo>
                    <a:lnTo>
                      <a:pt x="4" y="11"/>
                    </a:lnTo>
                    <a:lnTo>
                      <a:pt x="5" y="14"/>
                    </a:lnTo>
                    <a:lnTo>
                      <a:pt x="6" y="16"/>
                    </a:lnTo>
                    <a:lnTo>
                      <a:pt x="8" y="17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10" y="19"/>
                    </a:lnTo>
                    <a:lnTo>
                      <a:pt x="13" y="20"/>
                    </a:lnTo>
                    <a:lnTo>
                      <a:pt x="14" y="22"/>
                    </a:lnTo>
                    <a:lnTo>
                      <a:pt x="14" y="24"/>
                    </a:lnTo>
                    <a:lnTo>
                      <a:pt x="14" y="27"/>
                    </a:lnTo>
                    <a:lnTo>
                      <a:pt x="16" y="28"/>
                    </a:lnTo>
                    <a:lnTo>
                      <a:pt x="18" y="29"/>
                    </a:lnTo>
                    <a:lnTo>
                      <a:pt x="19" y="27"/>
                    </a:lnTo>
                    <a:lnTo>
                      <a:pt x="21" y="26"/>
                    </a:lnTo>
                    <a:lnTo>
                      <a:pt x="22" y="26"/>
                    </a:lnTo>
                    <a:lnTo>
                      <a:pt x="22" y="27"/>
                    </a:lnTo>
                    <a:lnTo>
                      <a:pt x="22" y="30"/>
                    </a:lnTo>
                    <a:lnTo>
                      <a:pt x="21" y="31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2" y="33"/>
                    </a:lnTo>
                    <a:lnTo>
                      <a:pt x="24" y="35"/>
                    </a:lnTo>
                    <a:lnTo>
                      <a:pt x="25" y="37"/>
                    </a:lnTo>
                    <a:lnTo>
                      <a:pt x="27" y="38"/>
                    </a:lnTo>
                    <a:lnTo>
                      <a:pt x="29" y="38"/>
                    </a:lnTo>
                    <a:lnTo>
                      <a:pt x="29" y="38"/>
                    </a:lnTo>
                    <a:lnTo>
                      <a:pt x="30" y="34"/>
                    </a:lnTo>
                    <a:lnTo>
                      <a:pt x="29" y="31"/>
                    </a:lnTo>
                    <a:lnTo>
                      <a:pt x="31" y="28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7" y="24"/>
                    </a:lnTo>
                    <a:lnTo>
                      <a:pt x="37" y="22"/>
                    </a:lnTo>
                    <a:lnTo>
                      <a:pt x="36" y="20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5" y="16"/>
                    </a:lnTo>
                    <a:lnTo>
                      <a:pt x="33" y="16"/>
                    </a:lnTo>
                    <a:lnTo>
                      <a:pt x="31" y="14"/>
                    </a:lnTo>
                    <a:lnTo>
                      <a:pt x="31" y="12"/>
                    </a:lnTo>
                    <a:lnTo>
                      <a:pt x="32" y="9"/>
                    </a:lnTo>
                    <a:lnTo>
                      <a:pt x="32" y="7"/>
                    </a:lnTo>
                    <a:lnTo>
                      <a:pt x="31" y="6"/>
                    </a:lnTo>
                    <a:lnTo>
                      <a:pt x="29" y="5"/>
                    </a:lnTo>
                    <a:lnTo>
                      <a:pt x="27" y="4"/>
                    </a:lnTo>
                    <a:lnTo>
                      <a:pt x="27" y="3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4,7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23"/>
              <p:cNvSpPr>
                <a:spLocks/>
              </p:cNvSpPr>
              <p:nvPr/>
            </p:nvSpPr>
            <p:spPr bwMode="auto">
              <a:xfrm>
                <a:off x="5815180" y="5237734"/>
                <a:ext cx="662261" cy="466130"/>
              </a:xfrm>
              <a:custGeom>
                <a:avLst/>
                <a:gdLst/>
                <a:ahLst/>
                <a:cxnLst>
                  <a:cxn ang="0">
                    <a:pos x="77" y="4"/>
                  </a:cxn>
                  <a:cxn ang="0">
                    <a:pos x="65" y="1"/>
                  </a:cxn>
                  <a:cxn ang="0">
                    <a:pos x="59" y="1"/>
                  </a:cxn>
                  <a:cxn ang="0">
                    <a:pos x="48" y="7"/>
                  </a:cxn>
                  <a:cxn ang="0">
                    <a:pos x="40" y="13"/>
                  </a:cxn>
                  <a:cxn ang="0">
                    <a:pos x="30" y="12"/>
                  </a:cxn>
                  <a:cxn ang="0">
                    <a:pos x="12" y="14"/>
                  </a:cxn>
                  <a:cxn ang="0">
                    <a:pos x="6" y="12"/>
                  </a:cxn>
                  <a:cxn ang="0">
                    <a:pos x="4" y="8"/>
                  </a:cxn>
                  <a:cxn ang="0">
                    <a:pos x="0" y="16"/>
                  </a:cxn>
                  <a:cxn ang="0">
                    <a:pos x="3" y="24"/>
                  </a:cxn>
                  <a:cxn ang="0">
                    <a:pos x="5" y="32"/>
                  </a:cxn>
                  <a:cxn ang="0">
                    <a:pos x="3" y="43"/>
                  </a:cxn>
                  <a:cxn ang="0">
                    <a:pos x="9" y="49"/>
                  </a:cxn>
                  <a:cxn ang="0">
                    <a:pos x="12" y="61"/>
                  </a:cxn>
                  <a:cxn ang="0">
                    <a:pos x="15" y="60"/>
                  </a:cxn>
                  <a:cxn ang="0">
                    <a:pos x="25" y="58"/>
                  </a:cxn>
                  <a:cxn ang="0">
                    <a:pos x="33" y="54"/>
                  </a:cxn>
                  <a:cxn ang="0">
                    <a:pos x="38" y="56"/>
                  </a:cxn>
                  <a:cxn ang="0">
                    <a:pos x="47" y="58"/>
                  </a:cxn>
                  <a:cxn ang="0">
                    <a:pos x="55" y="52"/>
                  </a:cxn>
                  <a:cxn ang="0">
                    <a:pos x="58" y="46"/>
                  </a:cxn>
                  <a:cxn ang="0">
                    <a:pos x="59" y="44"/>
                  </a:cxn>
                  <a:cxn ang="0">
                    <a:pos x="67" y="40"/>
                  </a:cxn>
                  <a:cxn ang="0">
                    <a:pos x="78" y="40"/>
                  </a:cxn>
                  <a:cxn ang="0">
                    <a:pos x="79" y="38"/>
                  </a:cxn>
                  <a:cxn ang="0">
                    <a:pos x="76" y="35"/>
                  </a:cxn>
                  <a:cxn ang="0">
                    <a:pos x="73" y="31"/>
                  </a:cxn>
                  <a:cxn ang="0">
                    <a:pos x="71" y="30"/>
                  </a:cxn>
                  <a:cxn ang="0">
                    <a:pos x="73" y="27"/>
                  </a:cxn>
                  <a:cxn ang="0">
                    <a:pos x="76" y="24"/>
                  </a:cxn>
                  <a:cxn ang="0">
                    <a:pos x="74" y="16"/>
                  </a:cxn>
                  <a:cxn ang="0">
                    <a:pos x="81" y="10"/>
                  </a:cxn>
                  <a:cxn ang="0">
                    <a:pos x="82" y="3"/>
                  </a:cxn>
                </a:cxnLst>
                <a:rect l="0" t="0" r="r" b="b"/>
                <a:pathLst>
                  <a:path w="82" h="61">
                    <a:moveTo>
                      <a:pt x="82" y="3"/>
                    </a:moveTo>
                    <a:lnTo>
                      <a:pt x="77" y="4"/>
                    </a:lnTo>
                    <a:lnTo>
                      <a:pt x="72" y="2"/>
                    </a:lnTo>
                    <a:lnTo>
                      <a:pt x="65" y="1"/>
                    </a:lnTo>
                    <a:lnTo>
                      <a:pt x="63" y="0"/>
                    </a:lnTo>
                    <a:lnTo>
                      <a:pt x="59" y="1"/>
                    </a:lnTo>
                    <a:lnTo>
                      <a:pt x="53" y="4"/>
                    </a:lnTo>
                    <a:lnTo>
                      <a:pt x="48" y="7"/>
                    </a:lnTo>
                    <a:lnTo>
                      <a:pt x="44" y="11"/>
                    </a:lnTo>
                    <a:lnTo>
                      <a:pt x="40" y="13"/>
                    </a:lnTo>
                    <a:lnTo>
                      <a:pt x="34" y="13"/>
                    </a:lnTo>
                    <a:lnTo>
                      <a:pt x="30" y="12"/>
                    </a:lnTo>
                    <a:lnTo>
                      <a:pt x="20" y="14"/>
                    </a:lnTo>
                    <a:lnTo>
                      <a:pt x="12" y="14"/>
                    </a:lnTo>
                    <a:lnTo>
                      <a:pt x="8" y="14"/>
                    </a:lnTo>
                    <a:lnTo>
                      <a:pt x="6" y="12"/>
                    </a:lnTo>
                    <a:lnTo>
                      <a:pt x="7" y="8"/>
                    </a:lnTo>
                    <a:lnTo>
                      <a:pt x="4" y="8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1" y="21"/>
                    </a:lnTo>
                    <a:lnTo>
                      <a:pt x="3" y="24"/>
                    </a:lnTo>
                    <a:lnTo>
                      <a:pt x="7" y="28"/>
                    </a:lnTo>
                    <a:lnTo>
                      <a:pt x="5" y="32"/>
                    </a:lnTo>
                    <a:lnTo>
                      <a:pt x="3" y="38"/>
                    </a:lnTo>
                    <a:lnTo>
                      <a:pt x="3" y="43"/>
                    </a:lnTo>
                    <a:lnTo>
                      <a:pt x="3" y="45"/>
                    </a:lnTo>
                    <a:lnTo>
                      <a:pt x="9" y="49"/>
                    </a:lnTo>
                    <a:lnTo>
                      <a:pt x="12" y="56"/>
                    </a:lnTo>
                    <a:lnTo>
                      <a:pt x="12" y="61"/>
                    </a:lnTo>
                    <a:lnTo>
                      <a:pt x="13" y="61"/>
                    </a:lnTo>
                    <a:lnTo>
                      <a:pt x="15" y="60"/>
                    </a:lnTo>
                    <a:lnTo>
                      <a:pt x="19" y="59"/>
                    </a:lnTo>
                    <a:lnTo>
                      <a:pt x="25" y="58"/>
                    </a:lnTo>
                    <a:lnTo>
                      <a:pt x="30" y="56"/>
                    </a:lnTo>
                    <a:lnTo>
                      <a:pt x="33" y="54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2" y="57"/>
                    </a:lnTo>
                    <a:lnTo>
                      <a:pt x="47" y="58"/>
                    </a:lnTo>
                    <a:lnTo>
                      <a:pt x="52" y="56"/>
                    </a:lnTo>
                    <a:lnTo>
                      <a:pt x="55" y="52"/>
                    </a:lnTo>
                    <a:lnTo>
                      <a:pt x="55" y="47"/>
                    </a:lnTo>
                    <a:lnTo>
                      <a:pt x="58" y="46"/>
                    </a:lnTo>
                    <a:lnTo>
                      <a:pt x="58" y="45"/>
                    </a:lnTo>
                    <a:lnTo>
                      <a:pt x="59" y="44"/>
                    </a:lnTo>
                    <a:lnTo>
                      <a:pt x="63" y="43"/>
                    </a:lnTo>
                    <a:lnTo>
                      <a:pt x="67" y="40"/>
                    </a:lnTo>
                    <a:lnTo>
                      <a:pt x="72" y="41"/>
                    </a:lnTo>
                    <a:lnTo>
                      <a:pt x="78" y="40"/>
                    </a:lnTo>
                    <a:lnTo>
                      <a:pt x="80" y="40"/>
                    </a:lnTo>
                    <a:lnTo>
                      <a:pt x="79" y="38"/>
                    </a:lnTo>
                    <a:lnTo>
                      <a:pt x="77" y="36"/>
                    </a:lnTo>
                    <a:lnTo>
                      <a:pt x="76" y="35"/>
                    </a:lnTo>
                    <a:lnTo>
                      <a:pt x="74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2" y="28"/>
                    </a:lnTo>
                    <a:lnTo>
                      <a:pt x="73" y="27"/>
                    </a:lnTo>
                    <a:lnTo>
                      <a:pt x="74" y="25"/>
                    </a:lnTo>
                    <a:lnTo>
                      <a:pt x="76" y="24"/>
                    </a:lnTo>
                    <a:lnTo>
                      <a:pt x="75" y="20"/>
                    </a:lnTo>
                    <a:lnTo>
                      <a:pt x="74" y="16"/>
                    </a:lnTo>
                    <a:lnTo>
                      <a:pt x="77" y="12"/>
                    </a:lnTo>
                    <a:lnTo>
                      <a:pt x="81" y="10"/>
                    </a:lnTo>
                    <a:lnTo>
                      <a:pt x="82" y="7"/>
                    </a:lnTo>
                    <a:lnTo>
                      <a:pt x="82" y="3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8,0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24"/>
              <p:cNvSpPr>
                <a:spLocks/>
              </p:cNvSpPr>
              <p:nvPr/>
            </p:nvSpPr>
            <p:spPr bwMode="auto">
              <a:xfrm>
                <a:off x="4998815" y="3717081"/>
                <a:ext cx="31840" cy="38207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4" y="5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0" y="3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3" y="5"/>
                  </a:cxn>
                  <a:cxn ang="0">
                    <a:pos x="4" y="5"/>
                  </a:cxn>
                </a:cxnLst>
                <a:rect l="0" t="0" r="r" b="b"/>
                <a:pathLst>
                  <a:path w="4" h="5">
                    <a:moveTo>
                      <a:pt x="4" y="5"/>
                    </a:moveTo>
                    <a:lnTo>
                      <a:pt x="4" y="5"/>
                    </a:lnTo>
                    <a:lnTo>
                      <a:pt x="3" y="2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3" y="5"/>
                    </a:lnTo>
                    <a:lnTo>
                      <a:pt x="4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25"/>
              <p:cNvSpPr>
                <a:spLocks/>
              </p:cNvSpPr>
              <p:nvPr/>
            </p:nvSpPr>
            <p:spPr bwMode="auto">
              <a:xfrm>
                <a:off x="4675326" y="3724722"/>
                <a:ext cx="24198" cy="61132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1" y="7"/>
                  </a:cxn>
                  <a:cxn ang="0">
                    <a:pos x="1" y="8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2" y="2"/>
                  </a:cxn>
                </a:cxnLst>
                <a:rect l="0" t="0" r="r" b="b"/>
                <a:pathLst>
                  <a:path w="3" h="8">
                    <a:moveTo>
                      <a:pt x="2" y="2"/>
                    </a:moveTo>
                    <a:lnTo>
                      <a:pt x="2" y="1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1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2" y="7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2" y="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26"/>
              <p:cNvSpPr>
                <a:spLocks/>
              </p:cNvSpPr>
              <p:nvPr/>
            </p:nvSpPr>
            <p:spPr bwMode="auto">
              <a:xfrm>
                <a:off x="4601458" y="3655949"/>
                <a:ext cx="89151" cy="84056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4" y="1"/>
                  </a:cxn>
                  <a:cxn ang="0">
                    <a:pos x="6" y="0"/>
                  </a:cxn>
                  <a:cxn ang="0">
                    <a:pos x="7" y="1"/>
                  </a:cxn>
                  <a:cxn ang="0">
                    <a:pos x="8" y="2"/>
                  </a:cxn>
                  <a:cxn ang="0">
                    <a:pos x="8" y="2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10" y="2"/>
                  </a:cxn>
                  <a:cxn ang="0">
                    <a:pos x="10" y="3"/>
                  </a:cxn>
                  <a:cxn ang="0">
                    <a:pos x="10" y="3"/>
                  </a:cxn>
                  <a:cxn ang="0">
                    <a:pos x="10" y="5"/>
                  </a:cxn>
                  <a:cxn ang="0">
                    <a:pos x="10" y="6"/>
                  </a:cxn>
                  <a:cxn ang="0">
                    <a:pos x="11" y="6"/>
                  </a:cxn>
                  <a:cxn ang="0">
                    <a:pos x="11" y="7"/>
                  </a:cxn>
                  <a:cxn ang="0">
                    <a:pos x="10" y="10"/>
                  </a:cxn>
                  <a:cxn ang="0">
                    <a:pos x="10" y="11"/>
                  </a:cxn>
                  <a:cxn ang="0">
                    <a:pos x="9" y="11"/>
                  </a:cxn>
                  <a:cxn ang="0">
                    <a:pos x="9" y="11"/>
                  </a:cxn>
                  <a:cxn ang="0">
                    <a:pos x="7" y="11"/>
                  </a:cxn>
                  <a:cxn ang="0">
                    <a:pos x="6" y="11"/>
                  </a:cxn>
                  <a:cxn ang="0">
                    <a:pos x="5" y="10"/>
                  </a:cxn>
                  <a:cxn ang="0">
                    <a:pos x="4" y="10"/>
                  </a:cxn>
                  <a:cxn ang="0">
                    <a:pos x="3" y="9"/>
                  </a:cxn>
                  <a:cxn ang="0">
                    <a:pos x="4" y="9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2"/>
                  </a:cxn>
                </a:cxnLst>
                <a:rect l="0" t="0" r="r" b="b"/>
                <a:pathLst>
                  <a:path w="11" h="11">
                    <a:moveTo>
                      <a:pt x="3" y="1"/>
                    </a:moveTo>
                    <a:lnTo>
                      <a:pt x="3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7" y="1"/>
                    </a:lnTo>
                    <a:lnTo>
                      <a:pt x="7" y="2"/>
                    </a:lnTo>
                    <a:lnTo>
                      <a:pt x="8" y="2"/>
                    </a:lnTo>
                    <a:lnTo>
                      <a:pt x="8" y="2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2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1" y="9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1"/>
                    </a:lnTo>
                    <a:lnTo>
                      <a:pt x="10" y="10"/>
                    </a:lnTo>
                    <a:lnTo>
                      <a:pt x="9" y="11"/>
                    </a:lnTo>
                    <a:lnTo>
                      <a:pt x="9" y="11"/>
                    </a:lnTo>
                    <a:lnTo>
                      <a:pt x="9" y="11"/>
                    </a:lnTo>
                    <a:lnTo>
                      <a:pt x="8" y="11"/>
                    </a:lnTo>
                    <a:lnTo>
                      <a:pt x="7" y="11"/>
                    </a:lnTo>
                    <a:lnTo>
                      <a:pt x="7" y="11"/>
                    </a:lnTo>
                    <a:lnTo>
                      <a:pt x="6" y="11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4" y="10"/>
                    </a:lnTo>
                    <a:lnTo>
                      <a:pt x="3" y="10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3" y="9"/>
                    </a:lnTo>
                    <a:lnTo>
                      <a:pt x="3" y="8"/>
                    </a:lnTo>
                    <a:lnTo>
                      <a:pt x="2" y="8"/>
                    </a:lnTo>
                    <a:lnTo>
                      <a:pt x="1" y="7"/>
                    </a:lnTo>
                    <a:lnTo>
                      <a:pt x="1" y="7"/>
                    </a:lnTo>
                    <a:lnTo>
                      <a:pt x="1" y="7"/>
                    </a:lnTo>
                    <a:lnTo>
                      <a:pt x="1" y="6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27"/>
              <p:cNvSpPr>
                <a:spLocks/>
              </p:cNvSpPr>
              <p:nvPr/>
            </p:nvSpPr>
            <p:spPr bwMode="auto">
              <a:xfrm>
                <a:off x="4699524" y="3755288"/>
                <a:ext cx="72594" cy="5349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3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8" y="6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8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5" y="6"/>
                  </a:cxn>
                  <a:cxn ang="0">
                    <a:pos x="4" y="7"/>
                  </a:cxn>
                  <a:cxn ang="0">
                    <a:pos x="4" y="6"/>
                  </a:cxn>
                  <a:cxn ang="0">
                    <a:pos x="4" y="6"/>
                  </a:cxn>
                  <a:cxn ang="0">
                    <a:pos x="4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3" y="0"/>
                  </a:cxn>
                </a:cxnLst>
                <a:rect l="0" t="0" r="r" b="b"/>
                <a:pathLst>
                  <a:path w="9" h="7">
                    <a:moveTo>
                      <a:pt x="3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2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9" y="6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7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5" y="6"/>
                    </a:lnTo>
                    <a:lnTo>
                      <a:pt x="4" y="7"/>
                    </a:lnTo>
                    <a:lnTo>
                      <a:pt x="4" y="6"/>
                    </a:lnTo>
                    <a:lnTo>
                      <a:pt x="4" y="6"/>
                    </a:lnTo>
                    <a:lnTo>
                      <a:pt x="4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2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4" name="Freeform 28"/>
              <p:cNvSpPr>
                <a:spLocks/>
              </p:cNvSpPr>
              <p:nvPr/>
            </p:nvSpPr>
            <p:spPr bwMode="auto">
              <a:xfrm>
                <a:off x="4763203" y="3755288"/>
                <a:ext cx="33113" cy="6113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7"/>
                  </a:cxn>
                  <a:cxn ang="0">
                    <a:pos x="2" y="8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1"/>
                  </a:cxn>
                </a:cxnLst>
                <a:rect l="0" t="0" r="r" b="b"/>
                <a:pathLst>
                  <a:path w="4" h="8">
                    <a:moveTo>
                      <a:pt x="1" y="1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4" y="4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7"/>
                    </a:lnTo>
                    <a:lnTo>
                      <a:pt x="2" y="8"/>
                    </a:lnTo>
                    <a:lnTo>
                      <a:pt x="2" y="8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reeform 29"/>
              <p:cNvSpPr>
                <a:spLocks/>
              </p:cNvSpPr>
              <p:nvPr/>
            </p:nvSpPr>
            <p:spPr bwMode="auto">
              <a:xfrm>
                <a:off x="4707166" y="3587176"/>
                <a:ext cx="137547" cy="168112"/>
              </a:xfrm>
              <a:custGeom>
                <a:avLst/>
                <a:gdLst/>
                <a:ahLst/>
                <a:cxnLst>
                  <a:cxn ang="0">
                    <a:pos x="6" y="3"/>
                  </a:cxn>
                  <a:cxn ang="0">
                    <a:pos x="8" y="3"/>
                  </a:cxn>
                  <a:cxn ang="0">
                    <a:pos x="8" y="4"/>
                  </a:cxn>
                  <a:cxn ang="0">
                    <a:pos x="8" y="6"/>
                  </a:cxn>
                  <a:cxn ang="0">
                    <a:pos x="7" y="6"/>
                  </a:cxn>
                  <a:cxn ang="0">
                    <a:pos x="8" y="6"/>
                  </a:cxn>
                  <a:cxn ang="0">
                    <a:pos x="8" y="8"/>
                  </a:cxn>
                  <a:cxn ang="0">
                    <a:pos x="8" y="9"/>
                  </a:cxn>
                  <a:cxn ang="0">
                    <a:pos x="9" y="8"/>
                  </a:cxn>
                  <a:cxn ang="0">
                    <a:pos x="9" y="6"/>
                  </a:cxn>
                  <a:cxn ang="0">
                    <a:pos x="10" y="5"/>
                  </a:cxn>
                  <a:cxn ang="0">
                    <a:pos x="10" y="4"/>
                  </a:cxn>
                  <a:cxn ang="0">
                    <a:pos x="10" y="5"/>
                  </a:cxn>
                  <a:cxn ang="0">
                    <a:pos x="10" y="6"/>
                  </a:cxn>
                  <a:cxn ang="0">
                    <a:pos x="11" y="7"/>
                  </a:cxn>
                  <a:cxn ang="0">
                    <a:pos x="10" y="8"/>
                  </a:cxn>
                  <a:cxn ang="0">
                    <a:pos x="10" y="9"/>
                  </a:cxn>
                  <a:cxn ang="0">
                    <a:pos x="11" y="4"/>
                  </a:cxn>
                  <a:cxn ang="0">
                    <a:pos x="10" y="3"/>
                  </a:cxn>
                  <a:cxn ang="0">
                    <a:pos x="10" y="3"/>
                  </a:cxn>
                  <a:cxn ang="0">
                    <a:pos x="11" y="1"/>
                  </a:cxn>
                  <a:cxn ang="0">
                    <a:pos x="13" y="0"/>
                  </a:cxn>
                  <a:cxn ang="0">
                    <a:pos x="14" y="0"/>
                  </a:cxn>
                  <a:cxn ang="0">
                    <a:pos x="15" y="2"/>
                  </a:cxn>
                  <a:cxn ang="0">
                    <a:pos x="16" y="4"/>
                  </a:cxn>
                  <a:cxn ang="0">
                    <a:pos x="16" y="6"/>
                  </a:cxn>
                  <a:cxn ang="0">
                    <a:pos x="17" y="7"/>
                  </a:cxn>
                  <a:cxn ang="0">
                    <a:pos x="17" y="9"/>
                  </a:cxn>
                  <a:cxn ang="0">
                    <a:pos x="16" y="9"/>
                  </a:cxn>
                  <a:cxn ang="0">
                    <a:pos x="14" y="10"/>
                  </a:cxn>
                  <a:cxn ang="0">
                    <a:pos x="13" y="12"/>
                  </a:cxn>
                  <a:cxn ang="0">
                    <a:pos x="14" y="14"/>
                  </a:cxn>
                  <a:cxn ang="0">
                    <a:pos x="15" y="15"/>
                  </a:cxn>
                  <a:cxn ang="0">
                    <a:pos x="13" y="17"/>
                  </a:cxn>
                  <a:cxn ang="0">
                    <a:pos x="12" y="18"/>
                  </a:cxn>
                  <a:cxn ang="0">
                    <a:pos x="11" y="19"/>
                  </a:cxn>
                  <a:cxn ang="0">
                    <a:pos x="12" y="20"/>
                  </a:cxn>
                  <a:cxn ang="0">
                    <a:pos x="11" y="22"/>
                  </a:cxn>
                  <a:cxn ang="0">
                    <a:pos x="10" y="22"/>
                  </a:cxn>
                  <a:cxn ang="0">
                    <a:pos x="9" y="21"/>
                  </a:cxn>
                  <a:cxn ang="0">
                    <a:pos x="7" y="20"/>
                  </a:cxn>
                  <a:cxn ang="0">
                    <a:pos x="7" y="20"/>
                  </a:cxn>
                  <a:cxn ang="0">
                    <a:pos x="7" y="19"/>
                  </a:cxn>
                  <a:cxn ang="0">
                    <a:pos x="8" y="18"/>
                  </a:cxn>
                  <a:cxn ang="0">
                    <a:pos x="6" y="18"/>
                  </a:cxn>
                  <a:cxn ang="0">
                    <a:pos x="4" y="18"/>
                  </a:cxn>
                  <a:cxn ang="0">
                    <a:pos x="3" y="18"/>
                  </a:cxn>
                  <a:cxn ang="0">
                    <a:pos x="2" y="16"/>
                  </a:cxn>
                  <a:cxn ang="0">
                    <a:pos x="1" y="15"/>
                  </a:cxn>
                  <a:cxn ang="0">
                    <a:pos x="2" y="14"/>
                  </a:cxn>
                  <a:cxn ang="0">
                    <a:pos x="2" y="9"/>
                  </a:cxn>
                  <a:cxn ang="0">
                    <a:pos x="0" y="9"/>
                  </a:cxn>
                  <a:cxn ang="0">
                    <a:pos x="1" y="8"/>
                  </a:cxn>
                  <a:cxn ang="0">
                    <a:pos x="0" y="7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6" y="5"/>
                  </a:cxn>
                  <a:cxn ang="0">
                    <a:pos x="6" y="4"/>
                  </a:cxn>
                </a:cxnLst>
                <a:rect l="0" t="0" r="r" b="b"/>
                <a:pathLst>
                  <a:path w="17" h="22">
                    <a:moveTo>
                      <a:pt x="4" y="3"/>
                    </a:moveTo>
                    <a:lnTo>
                      <a:pt x="4" y="3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8" y="3"/>
                    </a:lnTo>
                    <a:lnTo>
                      <a:pt x="8" y="3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9" y="9"/>
                    </a:lnTo>
                    <a:lnTo>
                      <a:pt x="9" y="8"/>
                    </a:lnTo>
                    <a:lnTo>
                      <a:pt x="9" y="7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10" y="6"/>
                    </a:lnTo>
                    <a:lnTo>
                      <a:pt x="10" y="5"/>
                    </a:lnTo>
                    <a:lnTo>
                      <a:pt x="9" y="5"/>
                    </a:lnTo>
                    <a:lnTo>
                      <a:pt x="10" y="5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11" y="7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0" y="9"/>
                    </a:lnTo>
                    <a:lnTo>
                      <a:pt x="11" y="9"/>
                    </a:lnTo>
                    <a:lnTo>
                      <a:pt x="11" y="4"/>
                    </a:lnTo>
                    <a:lnTo>
                      <a:pt x="11" y="4"/>
                    </a:lnTo>
                    <a:lnTo>
                      <a:pt x="11" y="4"/>
                    </a:lnTo>
                    <a:lnTo>
                      <a:pt x="10" y="4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2"/>
                    </a:lnTo>
                    <a:lnTo>
                      <a:pt x="11" y="1"/>
                    </a:lnTo>
                    <a:lnTo>
                      <a:pt x="11" y="1"/>
                    </a:lnTo>
                    <a:lnTo>
                      <a:pt x="12" y="1"/>
                    </a:lnTo>
                    <a:lnTo>
                      <a:pt x="12" y="1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6" y="5"/>
                    </a:lnTo>
                    <a:lnTo>
                      <a:pt x="16" y="6"/>
                    </a:lnTo>
                    <a:lnTo>
                      <a:pt x="16" y="6"/>
                    </a:lnTo>
                    <a:lnTo>
                      <a:pt x="17" y="6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8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16" y="9"/>
                    </a:lnTo>
                    <a:lnTo>
                      <a:pt x="16" y="9"/>
                    </a:lnTo>
                    <a:lnTo>
                      <a:pt x="15" y="10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3" y="11"/>
                    </a:lnTo>
                    <a:lnTo>
                      <a:pt x="13" y="11"/>
                    </a:lnTo>
                    <a:lnTo>
                      <a:pt x="13" y="12"/>
                    </a:lnTo>
                    <a:lnTo>
                      <a:pt x="13" y="13"/>
                    </a:lnTo>
                    <a:lnTo>
                      <a:pt x="13" y="14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4" y="17"/>
                    </a:lnTo>
                    <a:lnTo>
                      <a:pt x="13" y="18"/>
                    </a:lnTo>
                    <a:lnTo>
                      <a:pt x="13" y="17"/>
                    </a:lnTo>
                    <a:lnTo>
                      <a:pt x="13" y="17"/>
                    </a:lnTo>
                    <a:lnTo>
                      <a:pt x="12" y="18"/>
                    </a:lnTo>
                    <a:lnTo>
                      <a:pt x="12" y="18"/>
                    </a:lnTo>
                    <a:lnTo>
                      <a:pt x="12" y="18"/>
                    </a:lnTo>
                    <a:lnTo>
                      <a:pt x="11" y="18"/>
                    </a:lnTo>
                    <a:lnTo>
                      <a:pt x="11" y="19"/>
                    </a:lnTo>
                    <a:lnTo>
                      <a:pt x="12" y="19"/>
                    </a:lnTo>
                    <a:lnTo>
                      <a:pt x="12" y="20"/>
                    </a:lnTo>
                    <a:lnTo>
                      <a:pt x="12" y="20"/>
                    </a:lnTo>
                    <a:lnTo>
                      <a:pt x="11" y="20"/>
                    </a:lnTo>
                    <a:lnTo>
                      <a:pt x="11" y="20"/>
                    </a:lnTo>
                    <a:lnTo>
                      <a:pt x="11" y="22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0" y="21"/>
                    </a:lnTo>
                    <a:lnTo>
                      <a:pt x="9" y="21"/>
                    </a:lnTo>
                    <a:lnTo>
                      <a:pt x="9" y="21"/>
                    </a:lnTo>
                    <a:lnTo>
                      <a:pt x="8" y="21"/>
                    </a:lnTo>
                    <a:lnTo>
                      <a:pt x="7" y="21"/>
                    </a:lnTo>
                    <a:lnTo>
                      <a:pt x="7" y="20"/>
                    </a:lnTo>
                    <a:lnTo>
                      <a:pt x="6" y="20"/>
                    </a:lnTo>
                    <a:lnTo>
                      <a:pt x="6" y="20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8"/>
                    </a:lnTo>
                    <a:lnTo>
                      <a:pt x="7" y="18"/>
                    </a:lnTo>
                    <a:lnTo>
                      <a:pt x="6" y="18"/>
                    </a:lnTo>
                    <a:lnTo>
                      <a:pt x="6" y="18"/>
                    </a:lnTo>
                    <a:lnTo>
                      <a:pt x="5" y="18"/>
                    </a:lnTo>
                    <a:lnTo>
                      <a:pt x="4" y="18"/>
                    </a:lnTo>
                    <a:lnTo>
                      <a:pt x="3" y="18"/>
                    </a:lnTo>
                    <a:lnTo>
                      <a:pt x="3" y="18"/>
                    </a:lnTo>
                    <a:lnTo>
                      <a:pt x="3" y="18"/>
                    </a:lnTo>
                    <a:lnTo>
                      <a:pt x="2" y="17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2" y="15"/>
                    </a:lnTo>
                    <a:lnTo>
                      <a:pt x="1" y="15"/>
                    </a:lnTo>
                    <a:lnTo>
                      <a:pt x="1" y="15"/>
                    </a:lnTo>
                    <a:lnTo>
                      <a:pt x="1" y="14"/>
                    </a:lnTo>
                    <a:lnTo>
                      <a:pt x="2" y="14"/>
                    </a:lnTo>
                    <a:lnTo>
                      <a:pt x="2" y="13"/>
                    </a:lnTo>
                    <a:lnTo>
                      <a:pt x="2" y="10"/>
                    </a:lnTo>
                    <a:lnTo>
                      <a:pt x="2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1" y="8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3" y="7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4" y="7"/>
                    </a:lnTo>
                    <a:lnTo>
                      <a:pt x="4" y="6"/>
                    </a:lnTo>
                    <a:lnTo>
                      <a:pt x="4" y="5"/>
                    </a:lnTo>
                    <a:lnTo>
                      <a:pt x="5" y="5"/>
                    </a:lnTo>
                    <a:lnTo>
                      <a:pt x="6" y="5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5" y="3"/>
                    </a:lnTo>
                    <a:lnTo>
                      <a:pt x="4" y="3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reeform 30"/>
              <p:cNvSpPr>
                <a:spLocks/>
              </p:cNvSpPr>
              <p:nvPr/>
            </p:nvSpPr>
            <p:spPr bwMode="auto">
              <a:xfrm>
                <a:off x="4463912" y="3350290"/>
                <a:ext cx="235613" cy="412640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7" y="52"/>
                  </a:cxn>
                  <a:cxn ang="0">
                    <a:pos x="5" y="50"/>
                  </a:cxn>
                  <a:cxn ang="0">
                    <a:pos x="5" y="42"/>
                  </a:cxn>
                  <a:cxn ang="0">
                    <a:pos x="2" y="39"/>
                  </a:cxn>
                  <a:cxn ang="0">
                    <a:pos x="0" y="39"/>
                  </a:cxn>
                  <a:cxn ang="0">
                    <a:pos x="1" y="36"/>
                  </a:cxn>
                  <a:cxn ang="0">
                    <a:pos x="1" y="31"/>
                  </a:cxn>
                  <a:cxn ang="0">
                    <a:pos x="1" y="23"/>
                  </a:cxn>
                  <a:cxn ang="0">
                    <a:pos x="3" y="18"/>
                  </a:cxn>
                  <a:cxn ang="0">
                    <a:pos x="6" y="12"/>
                  </a:cxn>
                  <a:cxn ang="0">
                    <a:pos x="11" y="10"/>
                  </a:cxn>
                  <a:cxn ang="0">
                    <a:pos x="15" y="9"/>
                  </a:cxn>
                  <a:cxn ang="0">
                    <a:pos x="18" y="6"/>
                  </a:cxn>
                  <a:cxn ang="0">
                    <a:pos x="21" y="3"/>
                  </a:cxn>
                  <a:cxn ang="0">
                    <a:pos x="26" y="0"/>
                  </a:cxn>
                  <a:cxn ang="0">
                    <a:pos x="26" y="1"/>
                  </a:cxn>
                  <a:cxn ang="0">
                    <a:pos x="26" y="5"/>
                  </a:cxn>
                  <a:cxn ang="0">
                    <a:pos x="26" y="9"/>
                  </a:cxn>
                  <a:cxn ang="0">
                    <a:pos x="24" y="12"/>
                  </a:cxn>
                  <a:cxn ang="0">
                    <a:pos x="23" y="16"/>
                  </a:cxn>
                  <a:cxn ang="0">
                    <a:pos x="23" y="17"/>
                  </a:cxn>
                  <a:cxn ang="0">
                    <a:pos x="23" y="19"/>
                  </a:cxn>
                  <a:cxn ang="0">
                    <a:pos x="21" y="20"/>
                  </a:cxn>
                  <a:cxn ang="0">
                    <a:pos x="23" y="20"/>
                  </a:cxn>
                  <a:cxn ang="0">
                    <a:pos x="22" y="23"/>
                  </a:cxn>
                  <a:cxn ang="0">
                    <a:pos x="23" y="22"/>
                  </a:cxn>
                  <a:cxn ang="0">
                    <a:pos x="25" y="24"/>
                  </a:cxn>
                  <a:cxn ang="0">
                    <a:pos x="28" y="23"/>
                  </a:cxn>
                  <a:cxn ang="0">
                    <a:pos x="29" y="25"/>
                  </a:cxn>
                  <a:cxn ang="0">
                    <a:pos x="27" y="29"/>
                  </a:cxn>
                  <a:cxn ang="0">
                    <a:pos x="26" y="29"/>
                  </a:cxn>
                  <a:cxn ang="0">
                    <a:pos x="24" y="29"/>
                  </a:cxn>
                  <a:cxn ang="0">
                    <a:pos x="23" y="28"/>
                  </a:cxn>
                  <a:cxn ang="0">
                    <a:pos x="22" y="33"/>
                  </a:cxn>
                  <a:cxn ang="0">
                    <a:pos x="19" y="34"/>
                  </a:cxn>
                  <a:cxn ang="0">
                    <a:pos x="19" y="36"/>
                  </a:cxn>
                  <a:cxn ang="0">
                    <a:pos x="17" y="37"/>
                  </a:cxn>
                  <a:cxn ang="0">
                    <a:pos x="17" y="39"/>
                  </a:cxn>
                  <a:cxn ang="0">
                    <a:pos x="16" y="40"/>
                  </a:cxn>
                  <a:cxn ang="0">
                    <a:pos x="15" y="42"/>
                  </a:cxn>
                  <a:cxn ang="0">
                    <a:pos x="15" y="44"/>
                  </a:cxn>
                  <a:cxn ang="0">
                    <a:pos x="15" y="46"/>
                  </a:cxn>
                  <a:cxn ang="0">
                    <a:pos x="14" y="47"/>
                  </a:cxn>
                  <a:cxn ang="0">
                    <a:pos x="13" y="49"/>
                  </a:cxn>
                  <a:cxn ang="0">
                    <a:pos x="14" y="51"/>
                  </a:cxn>
                  <a:cxn ang="0">
                    <a:pos x="15" y="52"/>
                  </a:cxn>
                  <a:cxn ang="0">
                    <a:pos x="14" y="53"/>
                  </a:cxn>
                  <a:cxn ang="0">
                    <a:pos x="14" y="53"/>
                  </a:cxn>
                  <a:cxn ang="0">
                    <a:pos x="14" y="53"/>
                  </a:cxn>
                </a:cxnLst>
                <a:rect l="0" t="0" r="r" b="b"/>
                <a:pathLst>
                  <a:path w="29" h="54">
                    <a:moveTo>
                      <a:pt x="14" y="53"/>
                    </a:moveTo>
                    <a:lnTo>
                      <a:pt x="12" y="53"/>
                    </a:lnTo>
                    <a:lnTo>
                      <a:pt x="11" y="54"/>
                    </a:lnTo>
                    <a:lnTo>
                      <a:pt x="7" y="52"/>
                    </a:lnTo>
                    <a:lnTo>
                      <a:pt x="5" y="52"/>
                    </a:lnTo>
                    <a:lnTo>
                      <a:pt x="5" y="50"/>
                    </a:lnTo>
                    <a:lnTo>
                      <a:pt x="6" y="44"/>
                    </a:lnTo>
                    <a:lnTo>
                      <a:pt x="5" y="42"/>
                    </a:lnTo>
                    <a:lnTo>
                      <a:pt x="4" y="40"/>
                    </a:lnTo>
                    <a:lnTo>
                      <a:pt x="2" y="39"/>
                    </a:lnTo>
                    <a:lnTo>
                      <a:pt x="1" y="39"/>
                    </a:lnTo>
                    <a:lnTo>
                      <a:pt x="0" y="39"/>
                    </a:lnTo>
                    <a:lnTo>
                      <a:pt x="1" y="38"/>
                    </a:lnTo>
                    <a:lnTo>
                      <a:pt x="1" y="36"/>
                    </a:lnTo>
                    <a:lnTo>
                      <a:pt x="1" y="33"/>
                    </a:lnTo>
                    <a:lnTo>
                      <a:pt x="1" y="31"/>
                    </a:lnTo>
                    <a:lnTo>
                      <a:pt x="1" y="26"/>
                    </a:lnTo>
                    <a:lnTo>
                      <a:pt x="1" y="23"/>
                    </a:lnTo>
                    <a:lnTo>
                      <a:pt x="3" y="21"/>
                    </a:lnTo>
                    <a:lnTo>
                      <a:pt x="3" y="18"/>
                    </a:lnTo>
                    <a:lnTo>
                      <a:pt x="5" y="13"/>
                    </a:lnTo>
                    <a:lnTo>
                      <a:pt x="6" y="12"/>
                    </a:lnTo>
                    <a:lnTo>
                      <a:pt x="8" y="10"/>
                    </a:lnTo>
                    <a:lnTo>
                      <a:pt x="11" y="10"/>
                    </a:lnTo>
                    <a:lnTo>
                      <a:pt x="13" y="10"/>
                    </a:lnTo>
                    <a:lnTo>
                      <a:pt x="15" y="9"/>
                    </a:lnTo>
                    <a:lnTo>
                      <a:pt x="17" y="8"/>
                    </a:lnTo>
                    <a:lnTo>
                      <a:pt x="18" y="6"/>
                    </a:lnTo>
                    <a:lnTo>
                      <a:pt x="19" y="4"/>
                    </a:lnTo>
                    <a:lnTo>
                      <a:pt x="21" y="3"/>
                    </a:lnTo>
                    <a:lnTo>
                      <a:pt x="25" y="1"/>
                    </a:lnTo>
                    <a:lnTo>
                      <a:pt x="26" y="0"/>
                    </a:lnTo>
                    <a:lnTo>
                      <a:pt x="27" y="0"/>
                    </a:lnTo>
                    <a:lnTo>
                      <a:pt x="26" y="1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6" y="7"/>
                    </a:lnTo>
                    <a:lnTo>
                      <a:pt x="26" y="9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3" y="15"/>
                    </a:lnTo>
                    <a:lnTo>
                      <a:pt x="23" y="16"/>
                    </a:lnTo>
                    <a:lnTo>
                      <a:pt x="23" y="17"/>
                    </a:lnTo>
                    <a:lnTo>
                      <a:pt x="23" y="17"/>
                    </a:lnTo>
                    <a:lnTo>
                      <a:pt x="23" y="17"/>
                    </a:lnTo>
                    <a:lnTo>
                      <a:pt x="23" y="19"/>
                    </a:lnTo>
                    <a:lnTo>
                      <a:pt x="21" y="19"/>
                    </a:lnTo>
                    <a:lnTo>
                      <a:pt x="21" y="20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2" y="22"/>
                    </a:lnTo>
                    <a:lnTo>
                      <a:pt x="22" y="23"/>
                    </a:lnTo>
                    <a:lnTo>
                      <a:pt x="22" y="24"/>
                    </a:lnTo>
                    <a:lnTo>
                      <a:pt x="23" y="22"/>
                    </a:lnTo>
                    <a:lnTo>
                      <a:pt x="24" y="23"/>
                    </a:lnTo>
                    <a:lnTo>
                      <a:pt x="25" y="24"/>
                    </a:lnTo>
                    <a:lnTo>
                      <a:pt x="26" y="23"/>
                    </a:lnTo>
                    <a:lnTo>
                      <a:pt x="28" y="23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7"/>
                    </a:lnTo>
                    <a:lnTo>
                      <a:pt x="27" y="29"/>
                    </a:lnTo>
                    <a:lnTo>
                      <a:pt x="26" y="30"/>
                    </a:lnTo>
                    <a:lnTo>
                      <a:pt x="26" y="29"/>
                    </a:lnTo>
                    <a:lnTo>
                      <a:pt x="25" y="31"/>
                    </a:lnTo>
                    <a:lnTo>
                      <a:pt x="24" y="29"/>
                    </a:lnTo>
                    <a:lnTo>
                      <a:pt x="24" y="28"/>
                    </a:lnTo>
                    <a:lnTo>
                      <a:pt x="23" y="28"/>
                    </a:lnTo>
                    <a:lnTo>
                      <a:pt x="22" y="31"/>
                    </a:lnTo>
                    <a:lnTo>
                      <a:pt x="22" y="33"/>
                    </a:lnTo>
                    <a:lnTo>
                      <a:pt x="21" y="34"/>
                    </a:lnTo>
                    <a:lnTo>
                      <a:pt x="19" y="34"/>
                    </a:lnTo>
                    <a:lnTo>
                      <a:pt x="18" y="35"/>
                    </a:lnTo>
                    <a:lnTo>
                      <a:pt x="19" y="36"/>
                    </a:lnTo>
                    <a:lnTo>
                      <a:pt x="19" y="38"/>
                    </a:lnTo>
                    <a:lnTo>
                      <a:pt x="17" y="37"/>
                    </a:lnTo>
                    <a:lnTo>
                      <a:pt x="15" y="38"/>
                    </a:lnTo>
                    <a:lnTo>
                      <a:pt x="17" y="39"/>
                    </a:lnTo>
                    <a:lnTo>
                      <a:pt x="17" y="40"/>
                    </a:lnTo>
                    <a:lnTo>
                      <a:pt x="16" y="40"/>
                    </a:lnTo>
                    <a:lnTo>
                      <a:pt x="15" y="41"/>
                    </a:lnTo>
                    <a:lnTo>
                      <a:pt x="15" y="42"/>
                    </a:lnTo>
                    <a:lnTo>
                      <a:pt x="15" y="43"/>
                    </a:lnTo>
                    <a:lnTo>
                      <a:pt x="15" y="44"/>
                    </a:lnTo>
                    <a:lnTo>
                      <a:pt x="15" y="46"/>
                    </a:lnTo>
                    <a:lnTo>
                      <a:pt x="15" y="46"/>
                    </a:lnTo>
                    <a:lnTo>
                      <a:pt x="15" y="47"/>
                    </a:lnTo>
                    <a:lnTo>
                      <a:pt x="14" y="47"/>
                    </a:lnTo>
                    <a:lnTo>
                      <a:pt x="13" y="48"/>
                    </a:lnTo>
                    <a:lnTo>
                      <a:pt x="13" y="49"/>
                    </a:lnTo>
                    <a:lnTo>
                      <a:pt x="13" y="51"/>
                    </a:lnTo>
                    <a:lnTo>
                      <a:pt x="14" y="51"/>
                    </a:lnTo>
                    <a:lnTo>
                      <a:pt x="15" y="51"/>
                    </a:lnTo>
                    <a:lnTo>
                      <a:pt x="15" y="52"/>
                    </a:lnTo>
                    <a:lnTo>
                      <a:pt x="15" y="53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3" y="53"/>
                    </a:lnTo>
                    <a:lnTo>
                      <a:pt x="14" y="53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7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3,1</a:t>
                </a:r>
                <a:endParaRPr kumimoji="0" lang="en-GB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reeform 31"/>
              <p:cNvSpPr>
                <a:spLocks/>
              </p:cNvSpPr>
              <p:nvPr/>
            </p:nvSpPr>
            <p:spPr bwMode="auto">
              <a:xfrm>
                <a:off x="3526558" y="2471520"/>
                <a:ext cx="24198" cy="15283"/>
              </a:xfrm>
              <a:custGeom>
                <a:avLst/>
                <a:gdLst/>
                <a:ahLst/>
                <a:cxnLst>
                  <a:cxn ang="0">
                    <a:pos x="3" y="2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2"/>
                  </a:cxn>
                </a:cxnLst>
                <a:rect l="0" t="0" r="r" b="b"/>
                <a:pathLst>
                  <a:path w="3" h="2">
                    <a:moveTo>
                      <a:pt x="3" y="2"/>
                    </a:moveTo>
                    <a:lnTo>
                      <a:pt x="3" y="1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3" y="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8" name="Freeform 32"/>
              <p:cNvSpPr>
                <a:spLocks/>
              </p:cNvSpPr>
              <p:nvPr/>
            </p:nvSpPr>
            <p:spPr bwMode="auto">
              <a:xfrm>
                <a:off x="3534199" y="2547935"/>
                <a:ext cx="8915" cy="38207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0" t="0" r="r" b="b"/>
                <a:pathLst>
                  <a:path w="1" h="5">
                    <a:moveTo>
                      <a:pt x="1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9" name="Freeform 33"/>
              <p:cNvSpPr>
                <a:spLocks/>
              </p:cNvSpPr>
              <p:nvPr/>
            </p:nvSpPr>
            <p:spPr bwMode="auto">
              <a:xfrm>
                <a:off x="3558397" y="2517369"/>
                <a:ext cx="16556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2" h="3">
                    <a:moveTo>
                      <a:pt x="1" y="3"/>
                    </a:moveTo>
                    <a:lnTo>
                      <a:pt x="1" y="2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0" name="Freeform 34"/>
              <p:cNvSpPr>
                <a:spLocks/>
              </p:cNvSpPr>
              <p:nvPr/>
            </p:nvSpPr>
            <p:spPr bwMode="auto">
              <a:xfrm>
                <a:off x="3582595" y="2463879"/>
                <a:ext cx="16557" cy="22924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1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2" y="1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1" name="Freeform 35"/>
              <p:cNvSpPr>
                <a:spLocks/>
              </p:cNvSpPr>
              <p:nvPr/>
            </p:nvSpPr>
            <p:spPr bwMode="auto">
              <a:xfrm>
                <a:off x="3567312" y="2456237"/>
                <a:ext cx="15283" cy="45849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1" y="6"/>
                  </a:cxn>
                </a:cxnLst>
                <a:rect l="0" t="0" r="r" b="b"/>
                <a:pathLst>
                  <a:path w="2" h="6">
                    <a:moveTo>
                      <a:pt x="1" y="6"/>
                    </a:moveTo>
                    <a:lnTo>
                      <a:pt x="2" y="5"/>
                    </a:lnTo>
                    <a:lnTo>
                      <a:pt x="2" y="5"/>
                    </a:lnTo>
                    <a:lnTo>
                      <a:pt x="2" y="4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4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1" y="6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36"/>
              <p:cNvSpPr>
                <a:spLocks/>
              </p:cNvSpPr>
              <p:nvPr/>
            </p:nvSpPr>
            <p:spPr bwMode="auto">
              <a:xfrm>
                <a:off x="3543114" y="2456237"/>
                <a:ext cx="24198" cy="53490"/>
              </a:xfrm>
              <a:custGeom>
                <a:avLst/>
                <a:gdLst/>
                <a:ahLst/>
                <a:cxnLst>
                  <a:cxn ang="0">
                    <a:pos x="3" y="7"/>
                  </a:cxn>
                  <a:cxn ang="0">
                    <a:pos x="3" y="7"/>
                  </a:cxn>
                  <a:cxn ang="0">
                    <a:pos x="3" y="7"/>
                  </a:cxn>
                  <a:cxn ang="0">
                    <a:pos x="3" y="6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2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3" y="7"/>
                  </a:cxn>
                </a:cxnLst>
                <a:rect l="0" t="0" r="r" b="b"/>
                <a:pathLst>
                  <a:path w="3" h="7">
                    <a:moveTo>
                      <a:pt x="3" y="7"/>
                    </a:moveTo>
                    <a:lnTo>
                      <a:pt x="3" y="7"/>
                    </a:lnTo>
                    <a:lnTo>
                      <a:pt x="3" y="7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3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1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3" y="7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37"/>
              <p:cNvSpPr>
                <a:spLocks/>
              </p:cNvSpPr>
              <p:nvPr/>
            </p:nvSpPr>
            <p:spPr bwMode="auto">
              <a:xfrm>
                <a:off x="5556643" y="2952933"/>
                <a:ext cx="31840" cy="38207"/>
              </a:xfrm>
              <a:custGeom>
                <a:avLst/>
                <a:gdLst/>
                <a:ahLst/>
                <a:cxnLst>
                  <a:cxn ang="0">
                    <a:pos x="3" y="5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3" y="5"/>
                  </a:cxn>
                </a:cxnLst>
                <a:rect l="0" t="0" r="r" b="b"/>
                <a:pathLst>
                  <a:path w="4" h="5">
                    <a:moveTo>
                      <a:pt x="3" y="5"/>
                    </a:moveTo>
                    <a:lnTo>
                      <a:pt x="3" y="4"/>
                    </a:lnTo>
                    <a:lnTo>
                      <a:pt x="4" y="3"/>
                    </a:lnTo>
                    <a:lnTo>
                      <a:pt x="4" y="0"/>
                    </a:lnTo>
                    <a:lnTo>
                      <a:pt x="3" y="1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3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4" name="Freeform 38"/>
              <p:cNvSpPr>
                <a:spLocks/>
              </p:cNvSpPr>
              <p:nvPr/>
            </p:nvSpPr>
            <p:spPr bwMode="auto">
              <a:xfrm>
                <a:off x="5361786" y="2952933"/>
                <a:ext cx="33113" cy="61132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1" y="6"/>
                  </a:cxn>
                  <a:cxn ang="0">
                    <a:pos x="2" y="6"/>
                  </a:cxn>
                  <a:cxn ang="0">
                    <a:pos x="4" y="8"/>
                  </a:cxn>
                  <a:cxn ang="0">
                    <a:pos x="4" y="6"/>
                  </a:cxn>
                  <a:cxn ang="0">
                    <a:pos x="3" y="6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3" y="1"/>
                  </a:cxn>
                </a:cxnLst>
                <a:rect l="0" t="0" r="r" b="b"/>
                <a:pathLst>
                  <a:path w="4" h="8">
                    <a:moveTo>
                      <a:pt x="3" y="1"/>
                    </a:moveTo>
                    <a:lnTo>
                      <a:pt x="2" y="1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2" y="6"/>
                    </a:lnTo>
                    <a:lnTo>
                      <a:pt x="4" y="8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3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5" name="Freeform 39"/>
              <p:cNvSpPr>
                <a:spLocks/>
              </p:cNvSpPr>
              <p:nvPr/>
            </p:nvSpPr>
            <p:spPr bwMode="auto">
              <a:xfrm>
                <a:off x="5508247" y="2968216"/>
                <a:ext cx="7641" cy="1528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6" name="Freeform 40"/>
              <p:cNvSpPr>
                <a:spLocks/>
              </p:cNvSpPr>
              <p:nvPr/>
            </p:nvSpPr>
            <p:spPr bwMode="auto">
              <a:xfrm>
                <a:off x="3154672" y="4236701"/>
                <a:ext cx="1212447" cy="1260843"/>
              </a:xfrm>
              <a:custGeom>
                <a:avLst/>
                <a:gdLst/>
                <a:ahLst/>
                <a:cxnLst>
                  <a:cxn ang="0">
                    <a:pos x="99" y="7"/>
                  </a:cxn>
                  <a:cxn ang="0">
                    <a:pos x="104" y="14"/>
                  </a:cxn>
                  <a:cxn ang="0">
                    <a:pos x="109" y="23"/>
                  </a:cxn>
                  <a:cxn ang="0">
                    <a:pos x="117" y="22"/>
                  </a:cxn>
                  <a:cxn ang="0">
                    <a:pos x="117" y="28"/>
                  </a:cxn>
                  <a:cxn ang="0">
                    <a:pos x="124" y="33"/>
                  </a:cxn>
                  <a:cxn ang="0">
                    <a:pos x="133" y="38"/>
                  </a:cxn>
                  <a:cxn ang="0">
                    <a:pos x="144" y="45"/>
                  </a:cxn>
                  <a:cxn ang="0">
                    <a:pos x="145" y="56"/>
                  </a:cxn>
                  <a:cxn ang="0">
                    <a:pos x="141" y="73"/>
                  </a:cxn>
                  <a:cxn ang="0">
                    <a:pos x="134" y="75"/>
                  </a:cxn>
                  <a:cxn ang="0">
                    <a:pos x="130" y="82"/>
                  </a:cxn>
                  <a:cxn ang="0">
                    <a:pos x="124" y="89"/>
                  </a:cxn>
                  <a:cxn ang="0">
                    <a:pos x="120" y="96"/>
                  </a:cxn>
                  <a:cxn ang="0">
                    <a:pos x="125" y="95"/>
                  </a:cxn>
                  <a:cxn ang="0">
                    <a:pos x="129" y="100"/>
                  </a:cxn>
                  <a:cxn ang="0">
                    <a:pos x="131" y="106"/>
                  </a:cxn>
                  <a:cxn ang="0">
                    <a:pos x="129" y="110"/>
                  </a:cxn>
                  <a:cxn ang="0">
                    <a:pos x="127" y="121"/>
                  </a:cxn>
                  <a:cxn ang="0">
                    <a:pos x="128" y="126"/>
                  </a:cxn>
                  <a:cxn ang="0">
                    <a:pos x="129" y="138"/>
                  </a:cxn>
                  <a:cxn ang="0">
                    <a:pos x="135" y="144"/>
                  </a:cxn>
                  <a:cxn ang="0">
                    <a:pos x="129" y="150"/>
                  </a:cxn>
                  <a:cxn ang="0">
                    <a:pos x="122" y="154"/>
                  </a:cxn>
                  <a:cxn ang="0">
                    <a:pos x="115" y="158"/>
                  </a:cxn>
                  <a:cxn ang="0">
                    <a:pos x="110" y="156"/>
                  </a:cxn>
                  <a:cxn ang="0">
                    <a:pos x="106" y="152"/>
                  </a:cxn>
                  <a:cxn ang="0">
                    <a:pos x="102" y="151"/>
                  </a:cxn>
                  <a:cxn ang="0">
                    <a:pos x="95" y="150"/>
                  </a:cxn>
                  <a:cxn ang="0">
                    <a:pos x="89" y="146"/>
                  </a:cxn>
                  <a:cxn ang="0">
                    <a:pos x="77" y="150"/>
                  </a:cxn>
                  <a:cxn ang="0">
                    <a:pos x="74" y="165"/>
                  </a:cxn>
                  <a:cxn ang="0">
                    <a:pos x="59" y="163"/>
                  </a:cxn>
                  <a:cxn ang="0">
                    <a:pos x="52" y="157"/>
                  </a:cxn>
                  <a:cxn ang="0">
                    <a:pos x="41" y="154"/>
                  </a:cxn>
                  <a:cxn ang="0">
                    <a:pos x="24" y="145"/>
                  </a:cxn>
                  <a:cxn ang="0">
                    <a:pos x="15" y="136"/>
                  </a:cxn>
                  <a:cxn ang="0">
                    <a:pos x="20" y="130"/>
                  </a:cxn>
                  <a:cxn ang="0">
                    <a:pos x="29" y="111"/>
                  </a:cxn>
                  <a:cxn ang="0">
                    <a:pos x="31" y="97"/>
                  </a:cxn>
                  <a:cxn ang="0">
                    <a:pos x="35" y="98"/>
                  </a:cxn>
                  <a:cxn ang="0">
                    <a:pos x="34" y="85"/>
                  </a:cxn>
                  <a:cxn ang="0">
                    <a:pos x="32" y="79"/>
                  </a:cxn>
                  <a:cxn ang="0">
                    <a:pos x="26" y="65"/>
                  </a:cxn>
                  <a:cxn ang="0">
                    <a:pos x="25" y="58"/>
                  </a:cxn>
                  <a:cxn ang="0">
                    <a:pos x="19" y="52"/>
                  </a:cxn>
                  <a:cxn ang="0">
                    <a:pos x="15" y="49"/>
                  </a:cxn>
                  <a:cxn ang="0">
                    <a:pos x="7" y="42"/>
                  </a:cxn>
                  <a:cxn ang="0">
                    <a:pos x="1" y="36"/>
                  </a:cxn>
                  <a:cxn ang="0">
                    <a:pos x="3" y="32"/>
                  </a:cxn>
                  <a:cxn ang="0">
                    <a:pos x="2" y="27"/>
                  </a:cxn>
                  <a:cxn ang="0">
                    <a:pos x="14" y="27"/>
                  </a:cxn>
                  <a:cxn ang="0">
                    <a:pos x="20" y="27"/>
                  </a:cxn>
                  <a:cxn ang="0">
                    <a:pos x="28" y="33"/>
                  </a:cxn>
                  <a:cxn ang="0">
                    <a:pos x="36" y="34"/>
                  </a:cxn>
                  <a:cxn ang="0">
                    <a:pos x="39" y="34"/>
                  </a:cxn>
                  <a:cxn ang="0">
                    <a:pos x="39" y="21"/>
                  </a:cxn>
                  <a:cxn ang="0">
                    <a:pos x="46" y="17"/>
                  </a:cxn>
                  <a:cxn ang="0">
                    <a:pos x="52" y="25"/>
                  </a:cxn>
                  <a:cxn ang="0">
                    <a:pos x="65" y="26"/>
                  </a:cxn>
                  <a:cxn ang="0">
                    <a:pos x="64" y="20"/>
                  </a:cxn>
                  <a:cxn ang="0">
                    <a:pos x="80" y="14"/>
                  </a:cxn>
                  <a:cxn ang="0">
                    <a:pos x="87" y="1"/>
                  </a:cxn>
                </a:cxnLst>
                <a:rect l="0" t="0" r="r" b="b"/>
                <a:pathLst>
                  <a:path w="150" h="165">
                    <a:moveTo>
                      <a:pt x="96" y="0"/>
                    </a:moveTo>
                    <a:lnTo>
                      <a:pt x="95" y="3"/>
                    </a:lnTo>
                    <a:lnTo>
                      <a:pt x="95" y="5"/>
                    </a:lnTo>
                    <a:lnTo>
                      <a:pt x="97" y="7"/>
                    </a:lnTo>
                    <a:lnTo>
                      <a:pt x="99" y="7"/>
                    </a:lnTo>
                    <a:lnTo>
                      <a:pt x="100" y="10"/>
                    </a:lnTo>
                    <a:lnTo>
                      <a:pt x="101" y="12"/>
                    </a:lnTo>
                    <a:lnTo>
                      <a:pt x="103" y="13"/>
                    </a:lnTo>
                    <a:lnTo>
                      <a:pt x="104" y="14"/>
                    </a:lnTo>
                    <a:lnTo>
                      <a:pt x="104" y="14"/>
                    </a:lnTo>
                    <a:lnTo>
                      <a:pt x="105" y="15"/>
                    </a:lnTo>
                    <a:lnTo>
                      <a:pt x="108" y="16"/>
                    </a:lnTo>
                    <a:lnTo>
                      <a:pt x="109" y="18"/>
                    </a:lnTo>
                    <a:lnTo>
                      <a:pt x="109" y="20"/>
                    </a:lnTo>
                    <a:lnTo>
                      <a:pt x="109" y="23"/>
                    </a:lnTo>
                    <a:lnTo>
                      <a:pt x="111" y="24"/>
                    </a:lnTo>
                    <a:lnTo>
                      <a:pt x="113" y="25"/>
                    </a:lnTo>
                    <a:lnTo>
                      <a:pt x="114" y="23"/>
                    </a:lnTo>
                    <a:lnTo>
                      <a:pt x="116" y="22"/>
                    </a:lnTo>
                    <a:lnTo>
                      <a:pt x="117" y="22"/>
                    </a:lnTo>
                    <a:lnTo>
                      <a:pt x="117" y="23"/>
                    </a:lnTo>
                    <a:lnTo>
                      <a:pt x="117" y="26"/>
                    </a:lnTo>
                    <a:lnTo>
                      <a:pt x="116" y="27"/>
                    </a:lnTo>
                    <a:lnTo>
                      <a:pt x="117" y="28"/>
                    </a:lnTo>
                    <a:lnTo>
                      <a:pt x="117" y="28"/>
                    </a:lnTo>
                    <a:lnTo>
                      <a:pt x="117" y="29"/>
                    </a:lnTo>
                    <a:lnTo>
                      <a:pt x="119" y="31"/>
                    </a:lnTo>
                    <a:lnTo>
                      <a:pt x="120" y="33"/>
                    </a:lnTo>
                    <a:lnTo>
                      <a:pt x="122" y="34"/>
                    </a:lnTo>
                    <a:lnTo>
                      <a:pt x="124" y="33"/>
                    </a:lnTo>
                    <a:lnTo>
                      <a:pt x="128" y="35"/>
                    </a:lnTo>
                    <a:lnTo>
                      <a:pt x="129" y="35"/>
                    </a:lnTo>
                    <a:lnTo>
                      <a:pt x="130" y="35"/>
                    </a:lnTo>
                    <a:lnTo>
                      <a:pt x="132" y="36"/>
                    </a:lnTo>
                    <a:lnTo>
                      <a:pt x="133" y="38"/>
                    </a:lnTo>
                    <a:lnTo>
                      <a:pt x="134" y="40"/>
                    </a:lnTo>
                    <a:lnTo>
                      <a:pt x="135" y="42"/>
                    </a:lnTo>
                    <a:lnTo>
                      <a:pt x="137" y="43"/>
                    </a:lnTo>
                    <a:lnTo>
                      <a:pt x="139" y="43"/>
                    </a:lnTo>
                    <a:lnTo>
                      <a:pt x="144" y="45"/>
                    </a:lnTo>
                    <a:lnTo>
                      <a:pt x="147" y="47"/>
                    </a:lnTo>
                    <a:lnTo>
                      <a:pt x="150" y="49"/>
                    </a:lnTo>
                    <a:lnTo>
                      <a:pt x="149" y="51"/>
                    </a:lnTo>
                    <a:lnTo>
                      <a:pt x="147" y="54"/>
                    </a:lnTo>
                    <a:lnTo>
                      <a:pt x="145" y="56"/>
                    </a:lnTo>
                    <a:lnTo>
                      <a:pt x="144" y="59"/>
                    </a:lnTo>
                    <a:lnTo>
                      <a:pt x="142" y="64"/>
                    </a:lnTo>
                    <a:lnTo>
                      <a:pt x="141" y="68"/>
                    </a:lnTo>
                    <a:lnTo>
                      <a:pt x="141" y="71"/>
                    </a:lnTo>
                    <a:lnTo>
                      <a:pt x="141" y="73"/>
                    </a:lnTo>
                    <a:lnTo>
                      <a:pt x="142" y="74"/>
                    </a:lnTo>
                    <a:lnTo>
                      <a:pt x="140" y="75"/>
                    </a:lnTo>
                    <a:lnTo>
                      <a:pt x="138" y="76"/>
                    </a:lnTo>
                    <a:lnTo>
                      <a:pt x="136" y="75"/>
                    </a:lnTo>
                    <a:lnTo>
                      <a:pt x="134" y="75"/>
                    </a:lnTo>
                    <a:lnTo>
                      <a:pt x="133" y="76"/>
                    </a:lnTo>
                    <a:lnTo>
                      <a:pt x="134" y="78"/>
                    </a:lnTo>
                    <a:lnTo>
                      <a:pt x="134" y="78"/>
                    </a:lnTo>
                    <a:lnTo>
                      <a:pt x="132" y="79"/>
                    </a:lnTo>
                    <a:lnTo>
                      <a:pt x="130" y="82"/>
                    </a:lnTo>
                    <a:lnTo>
                      <a:pt x="128" y="83"/>
                    </a:lnTo>
                    <a:lnTo>
                      <a:pt x="127" y="85"/>
                    </a:lnTo>
                    <a:lnTo>
                      <a:pt x="126" y="87"/>
                    </a:lnTo>
                    <a:lnTo>
                      <a:pt x="125" y="88"/>
                    </a:lnTo>
                    <a:lnTo>
                      <a:pt x="124" y="89"/>
                    </a:lnTo>
                    <a:lnTo>
                      <a:pt x="123" y="90"/>
                    </a:lnTo>
                    <a:lnTo>
                      <a:pt x="122" y="91"/>
                    </a:lnTo>
                    <a:lnTo>
                      <a:pt x="121" y="92"/>
                    </a:lnTo>
                    <a:lnTo>
                      <a:pt x="121" y="93"/>
                    </a:lnTo>
                    <a:lnTo>
                      <a:pt x="120" y="96"/>
                    </a:lnTo>
                    <a:lnTo>
                      <a:pt x="120" y="99"/>
                    </a:lnTo>
                    <a:lnTo>
                      <a:pt x="120" y="100"/>
                    </a:lnTo>
                    <a:lnTo>
                      <a:pt x="122" y="99"/>
                    </a:lnTo>
                    <a:lnTo>
                      <a:pt x="123" y="97"/>
                    </a:lnTo>
                    <a:lnTo>
                      <a:pt x="125" y="95"/>
                    </a:lnTo>
                    <a:lnTo>
                      <a:pt x="127" y="95"/>
                    </a:lnTo>
                    <a:lnTo>
                      <a:pt x="129" y="96"/>
                    </a:lnTo>
                    <a:lnTo>
                      <a:pt x="130" y="96"/>
                    </a:lnTo>
                    <a:lnTo>
                      <a:pt x="129" y="98"/>
                    </a:lnTo>
                    <a:lnTo>
                      <a:pt x="129" y="100"/>
                    </a:lnTo>
                    <a:lnTo>
                      <a:pt x="129" y="102"/>
                    </a:lnTo>
                    <a:lnTo>
                      <a:pt x="129" y="103"/>
                    </a:lnTo>
                    <a:lnTo>
                      <a:pt x="131" y="104"/>
                    </a:lnTo>
                    <a:lnTo>
                      <a:pt x="131" y="105"/>
                    </a:lnTo>
                    <a:lnTo>
                      <a:pt x="131" y="106"/>
                    </a:lnTo>
                    <a:lnTo>
                      <a:pt x="130" y="106"/>
                    </a:lnTo>
                    <a:lnTo>
                      <a:pt x="129" y="106"/>
                    </a:lnTo>
                    <a:lnTo>
                      <a:pt x="129" y="107"/>
                    </a:lnTo>
                    <a:lnTo>
                      <a:pt x="129" y="108"/>
                    </a:lnTo>
                    <a:lnTo>
                      <a:pt x="129" y="110"/>
                    </a:lnTo>
                    <a:lnTo>
                      <a:pt x="130" y="113"/>
                    </a:lnTo>
                    <a:lnTo>
                      <a:pt x="131" y="115"/>
                    </a:lnTo>
                    <a:lnTo>
                      <a:pt x="131" y="118"/>
                    </a:lnTo>
                    <a:lnTo>
                      <a:pt x="128" y="119"/>
                    </a:lnTo>
                    <a:lnTo>
                      <a:pt x="127" y="121"/>
                    </a:lnTo>
                    <a:lnTo>
                      <a:pt x="126" y="123"/>
                    </a:lnTo>
                    <a:lnTo>
                      <a:pt x="126" y="124"/>
                    </a:lnTo>
                    <a:lnTo>
                      <a:pt x="126" y="125"/>
                    </a:lnTo>
                    <a:lnTo>
                      <a:pt x="127" y="125"/>
                    </a:lnTo>
                    <a:lnTo>
                      <a:pt x="128" y="126"/>
                    </a:lnTo>
                    <a:lnTo>
                      <a:pt x="128" y="128"/>
                    </a:lnTo>
                    <a:lnTo>
                      <a:pt x="128" y="130"/>
                    </a:lnTo>
                    <a:lnTo>
                      <a:pt x="127" y="133"/>
                    </a:lnTo>
                    <a:lnTo>
                      <a:pt x="128" y="136"/>
                    </a:lnTo>
                    <a:lnTo>
                      <a:pt x="129" y="138"/>
                    </a:lnTo>
                    <a:lnTo>
                      <a:pt x="131" y="139"/>
                    </a:lnTo>
                    <a:lnTo>
                      <a:pt x="133" y="139"/>
                    </a:lnTo>
                    <a:lnTo>
                      <a:pt x="135" y="139"/>
                    </a:lnTo>
                    <a:lnTo>
                      <a:pt x="135" y="142"/>
                    </a:lnTo>
                    <a:lnTo>
                      <a:pt x="135" y="144"/>
                    </a:lnTo>
                    <a:lnTo>
                      <a:pt x="134" y="145"/>
                    </a:lnTo>
                    <a:lnTo>
                      <a:pt x="135" y="146"/>
                    </a:lnTo>
                    <a:lnTo>
                      <a:pt x="134" y="147"/>
                    </a:lnTo>
                    <a:lnTo>
                      <a:pt x="130" y="149"/>
                    </a:lnTo>
                    <a:lnTo>
                      <a:pt x="129" y="150"/>
                    </a:lnTo>
                    <a:lnTo>
                      <a:pt x="128" y="150"/>
                    </a:lnTo>
                    <a:lnTo>
                      <a:pt x="126" y="152"/>
                    </a:lnTo>
                    <a:lnTo>
                      <a:pt x="125" y="153"/>
                    </a:lnTo>
                    <a:lnTo>
                      <a:pt x="123" y="154"/>
                    </a:lnTo>
                    <a:lnTo>
                      <a:pt x="122" y="154"/>
                    </a:lnTo>
                    <a:lnTo>
                      <a:pt x="122" y="156"/>
                    </a:lnTo>
                    <a:lnTo>
                      <a:pt x="121" y="156"/>
                    </a:lnTo>
                    <a:lnTo>
                      <a:pt x="118" y="157"/>
                    </a:lnTo>
                    <a:lnTo>
                      <a:pt x="116" y="158"/>
                    </a:lnTo>
                    <a:lnTo>
                      <a:pt x="115" y="158"/>
                    </a:lnTo>
                    <a:lnTo>
                      <a:pt x="115" y="158"/>
                    </a:lnTo>
                    <a:lnTo>
                      <a:pt x="113" y="158"/>
                    </a:lnTo>
                    <a:lnTo>
                      <a:pt x="111" y="157"/>
                    </a:lnTo>
                    <a:lnTo>
                      <a:pt x="111" y="157"/>
                    </a:lnTo>
                    <a:lnTo>
                      <a:pt x="110" y="156"/>
                    </a:lnTo>
                    <a:lnTo>
                      <a:pt x="110" y="155"/>
                    </a:lnTo>
                    <a:lnTo>
                      <a:pt x="108" y="155"/>
                    </a:lnTo>
                    <a:lnTo>
                      <a:pt x="107" y="154"/>
                    </a:lnTo>
                    <a:lnTo>
                      <a:pt x="106" y="154"/>
                    </a:lnTo>
                    <a:lnTo>
                      <a:pt x="106" y="152"/>
                    </a:lnTo>
                    <a:lnTo>
                      <a:pt x="104" y="152"/>
                    </a:lnTo>
                    <a:lnTo>
                      <a:pt x="103" y="151"/>
                    </a:lnTo>
                    <a:lnTo>
                      <a:pt x="102" y="150"/>
                    </a:lnTo>
                    <a:lnTo>
                      <a:pt x="101" y="150"/>
                    </a:lnTo>
                    <a:lnTo>
                      <a:pt x="102" y="151"/>
                    </a:lnTo>
                    <a:lnTo>
                      <a:pt x="101" y="150"/>
                    </a:lnTo>
                    <a:lnTo>
                      <a:pt x="100" y="150"/>
                    </a:lnTo>
                    <a:lnTo>
                      <a:pt x="99" y="151"/>
                    </a:lnTo>
                    <a:lnTo>
                      <a:pt x="97" y="151"/>
                    </a:lnTo>
                    <a:lnTo>
                      <a:pt x="95" y="150"/>
                    </a:lnTo>
                    <a:lnTo>
                      <a:pt x="95" y="149"/>
                    </a:lnTo>
                    <a:lnTo>
                      <a:pt x="94" y="148"/>
                    </a:lnTo>
                    <a:lnTo>
                      <a:pt x="91" y="147"/>
                    </a:lnTo>
                    <a:lnTo>
                      <a:pt x="90" y="146"/>
                    </a:lnTo>
                    <a:lnTo>
                      <a:pt x="89" y="146"/>
                    </a:lnTo>
                    <a:lnTo>
                      <a:pt x="86" y="147"/>
                    </a:lnTo>
                    <a:lnTo>
                      <a:pt x="85" y="148"/>
                    </a:lnTo>
                    <a:lnTo>
                      <a:pt x="82" y="149"/>
                    </a:lnTo>
                    <a:lnTo>
                      <a:pt x="80" y="150"/>
                    </a:lnTo>
                    <a:lnTo>
                      <a:pt x="77" y="150"/>
                    </a:lnTo>
                    <a:lnTo>
                      <a:pt x="75" y="153"/>
                    </a:lnTo>
                    <a:lnTo>
                      <a:pt x="74" y="156"/>
                    </a:lnTo>
                    <a:lnTo>
                      <a:pt x="74" y="157"/>
                    </a:lnTo>
                    <a:lnTo>
                      <a:pt x="75" y="158"/>
                    </a:lnTo>
                    <a:lnTo>
                      <a:pt x="74" y="165"/>
                    </a:lnTo>
                    <a:lnTo>
                      <a:pt x="72" y="165"/>
                    </a:lnTo>
                    <a:lnTo>
                      <a:pt x="69" y="164"/>
                    </a:lnTo>
                    <a:lnTo>
                      <a:pt x="66" y="164"/>
                    </a:lnTo>
                    <a:lnTo>
                      <a:pt x="63" y="164"/>
                    </a:lnTo>
                    <a:lnTo>
                      <a:pt x="59" y="163"/>
                    </a:lnTo>
                    <a:lnTo>
                      <a:pt x="57" y="162"/>
                    </a:lnTo>
                    <a:lnTo>
                      <a:pt x="56" y="161"/>
                    </a:lnTo>
                    <a:lnTo>
                      <a:pt x="55" y="160"/>
                    </a:lnTo>
                    <a:lnTo>
                      <a:pt x="54" y="158"/>
                    </a:lnTo>
                    <a:lnTo>
                      <a:pt x="52" y="157"/>
                    </a:lnTo>
                    <a:lnTo>
                      <a:pt x="51" y="157"/>
                    </a:lnTo>
                    <a:lnTo>
                      <a:pt x="48" y="154"/>
                    </a:lnTo>
                    <a:lnTo>
                      <a:pt x="46" y="152"/>
                    </a:lnTo>
                    <a:lnTo>
                      <a:pt x="44" y="152"/>
                    </a:lnTo>
                    <a:lnTo>
                      <a:pt x="41" y="154"/>
                    </a:lnTo>
                    <a:lnTo>
                      <a:pt x="39" y="154"/>
                    </a:lnTo>
                    <a:lnTo>
                      <a:pt x="36" y="152"/>
                    </a:lnTo>
                    <a:lnTo>
                      <a:pt x="32" y="150"/>
                    </a:lnTo>
                    <a:lnTo>
                      <a:pt x="25" y="147"/>
                    </a:lnTo>
                    <a:lnTo>
                      <a:pt x="24" y="145"/>
                    </a:lnTo>
                    <a:lnTo>
                      <a:pt x="22" y="143"/>
                    </a:lnTo>
                    <a:lnTo>
                      <a:pt x="19" y="141"/>
                    </a:lnTo>
                    <a:lnTo>
                      <a:pt x="17" y="139"/>
                    </a:lnTo>
                    <a:lnTo>
                      <a:pt x="16" y="138"/>
                    </a:lnTo>
                    <a:lnTo>
                      <a:pt x="15" y="136"/>
                    </a:lnTo>
                    <a:lnTo>
                      <a:pt x="13" y="134"/>
                    </a:lnTo>
                    <a:lnTo>
                      <a:pt x="13" y="133"/>
                    </a:lnTo>
                    <a:lnTo>
                      <a:pt x="15" y="134"/>
                    </a:lnTo>
                    <a:lnTo>
                      <a:pt x="18" y="132"/>
                    </a:lnTo>
                    <a:lnTo>
                      <a:pt x="20" y="130"/>
                    </a:lnTo>
                    <a:lnTo>
                      <a:pt x="21" y="126"/>
                    </a:lnTo>
                    <a:lnTo>
                      <a:pt x="23" y="121"/>
                    </a:lnTo>
                    <a:lnTo>
                      <a:pt x="26" y="116"/>
                    </a:lnTo>
                    <a:lnTo>
                      <a:pt x="28" y="112"/>
                    </a:lnTo>
                    <a:lnTo>
                      <a:pt x="29" y="111"/>
                    </a:lnTo>
                    <a:lnTo>
                      <a:pt x="28" y="109"/>
                    </a:lnTo>
                    <a:lnTo>
                      <a:pt x="28" y="109"/>
                    </a:lnTo>
                    <a:lnTo>
                      <a:pt x="29" y="105"/>
                    </a:lnTo>
                    <a:lnTo>
                      <a:pt x="30" y="101"/>
                    </a:lnTo>
                    <a:lnTo>
                      <a:pt x="31" y="97"/>
                    </a:lnTo>
                    <a:lnTo>
                      <a:pt x="32" y="95"/>
                    </a:lnTo>
                    <a:lnTo>
                      <a:pt x="34" y="98"/>
                    </a:lnTo>
                    <a:lnTo>
                      <a:pt x="35" y="100"/>
                    </a:lnTo>
                    <a:lnTo>
                      <a:pt x="35" y="101"/>
                    </a:lnTo>
                    <a:lnTo>
                      <a:pt x="35" y="98"/>
                    </a:lnTo>
                    <a:lnTo>
                      <a:pt x="34" y="95"/>
                    </a:lnTo>
                    <a:lnTo>
                      <a:pt x="32" y="93"/>
                    </a:lnTo>
                    <a:lnTo>
                      <a:pt x="32" y="90"/>
                    </a:lnTo>
                    <a:lnTo>
                      <a:pt x="33" y="88"/>
                    </a:lnTo>
                    <a:lnTo>
                      <a:pt x="34" y="85"/>
                    </a:lnTo>
                    <a:lnTo>
                      <a:pt x="34" y="82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2" y="79"/>
                    </a:lnTo>
                    <a:lnTo>
                      <a:pt x="29" y="77"/>
                    </a:lnTo>
                    <a:lnTo>
                      <a:pt x="27" y="74"/>
                    </a:lnTo>
                    <a:lnTo>
                      <a:pt x="26" y="71"/>
                    </a:lnTo>
                    <a:lnTo>
                      <a:pt x="25" y="68"/>
                    </a:lnTo>
                    <a:lnTo>
                      <a:pt x="26" y="65"/>
                    </a:lnTo>
                    <a:lnTo>
                      <a:pt x="26" y="62"/>
                    </a:lnTo>
                    <a:lnTo>
                      <a:pt x="26" y="60"/>
                    </a:lnTo>
                    <a:lnTo>
                      <a:pt x="30" y="61"/>
                    </a:lnTo>
                    <a:lnTo>
                      <a:pt x="28" y="59"/>
                    </a:lnTo>
                    <a:lnTo>
                      <a:pt x="25" y="58"/>
                    </a:lnTo>
                    <a:lnTo>
                      <a:pt x="22" y="58"/>
                    </a:lnTo>
                    <a:lnTo>
                      <a:pt x="23" y="56"/>
                    </a:lnTo>
                    <a:lnTo>
                      <a:pt x="23" y="54"/>
                    </a:lnTo>
                    <a:lnTo>
                      <a:pt x="23" y="53"/>
                    </a:lnTo>
                    <a:lnTo>
                      <a:pt x="19" y="52"/>
                    </a:lnTo>
                    <a:lnTo>
                      <a:pt x="20" y="52"/>
                    </a:lnTo>
                    <a:lnTo>
                      <a:pt x="19" y="51"/>
                    </a:lnTo>
                    <a:lnTo>
                      <a:pt x="16" y="51"/>
                    </a:lnTo>
                    <a:lnTo>
                      <a:pt x="15" y="50"/>
                    </a:lnTo>
                    <a:lnTo>
                      <a:pt x="15" y="49"/>
                    </a:lnTo>
                    <a:lnTo>
                      <a:pt x="15" y="49"/>
                    </a:lnTo>
                    <a:lnTo>
                      <a:pt x="13" y="47"/>
                    </a:lnTo>
                    <a:lnTo>
                      <a:pt x="11" y="45"/>
                    </a:lnTo>
                    <a:lnTo>
                      <a:pt x="8" y="43"/>
                    </a:lnTo>
                    <a:lnTo>
                      <a:pt x="7" y="42"/>
                    </a:lnTo>
                    <a:lnTo>
                      <a:pt x="5" y="42"/>
                    </a:lnTo>
                    <a:lnTo>
                      <a:pt x="3" y="42"/>
                    </a:lnTo>
                    <a:lnTo>
                      <a:pt x="2" y="40"/>
                    </a:lnTo>
                    <a:lnTo>
                      <a:pt x="0" y="36"/>
                    </a:lnTo>
                    <a:lnTo>
                      <a:pt x="1" y="36"/>
                    </a:lnTo>
                    <a:lnTo>
                      <a:pt x="3" y="36"/>
                    </a:lnTo>
                    <a:lnTo>
                      <a:pt x="3" y="35"/>
                    </a:lnTo>
                    <a:lnTo>
                      <a:pt x="2" y="34"/>
                    </a:lnTo>
                    <a:lnTo>
                      <a:pt x="2" y="33"/>
                    </a:lnTo>
                    <a:lnTo>
                      <a:pt x="3" y="32"/>
                    </a:lnTo>
                    <a:lnTo>
                      <a:pt x="4" y="32"/>
                    </a:lnTo>
                    <a:lnTo>
                      <a:pt x="5" y="31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7"/>
                    </a:lnTo>
                    <a:lnTo>
                      <a:pt x="5" y="27"/>
                    </a:lnTo>
                    <a:lnTo>
                      <a:pt x="7" y="27"/>
                    </a:lnTo>
                    <a:lnTo>
                      <a:pt x="11" y="27"/>
                    </a:lnTo>
                    <a:lnTo>
                      <a:pt x="13" y="27"/>
                    </a:lnTo>
                    <a:lnTo>
                      <a:pt x="14" y="27"/>
                    </a:lnTo>
                    <a:lnTo>
                      <a:pt x="16" y="27"/>
                    </a:lnTo>
                    <a:lnTo>
                      <a:pt x="16" y="26"/>
                    </a:lnTo>
                    <a:lnTo>
                      <a:pt x="18" y="26"/>
                    </a:lnTo>
                    <a:lnTo>
                      <a:pt x="18" y="27"/>
                    </a:lnTo>
                    <a:lnTo>
                      <a:pt x="20" y="27"/>
                    </a:lnTo>
                    <a:lnTo>
                      <a:pt x="22" y="27"/>
                    </a:lnTo>
                    <a:lnTo>
                      <a:pt x="23" y="29"/>
                    </a:lnTo>
                    <a:lnTo>
                      <a:pt x="24" y="31"/>
                    </a:lnTo>
                    <a:lnTo>
                      <a:pt x="26" y="34"/>
                    </a:lnTo>
                    <a:lnTo>
                      <a:pt x="28" y="33"/>
                    </a:lnTo>
                    <a:lnTo>
                      <a:pt x="30" y="33"/>
                    </a:lnTo>
                    <a:lnTo>
                      <a:pt x="31" y="34"/>
                    </a:lnTo>
                    <a:lnTo>
                      <a:pt x="32" y="34"/>
                    </a:lnTo>
                    <a:lnTo>
                      <a:pt x="34" y="34"/>
                    </a:lnTo>
                    <a:lnTo>
                      <a:pt x="36" y="34"/>
                    </a:lnTo>
                    <a:lnTo>
                      <a:pt x="36" y="34"/>
                    </a:lnTo>
                    <a:lnTo>
                      <a:pt x="37" y="35"/>
                    </a:lnTo>
                    <a:lnTo>
                      <a:pt x="39" y="36"/>
                    </a:lnTo>
                    <a:lnTo>
                      <a:pt x="40" y="35"/>
                    </a:lnTo>
                    <a:lnTo>
                      <a:pt x="39" y="34"/>
                    </a:lnTo>
                    <a:lnTo>
                      <a:pt x="39" y="31"/>
                    </a:lnTo>
                    <a:lnTo>
                      <a:pt x="40" y="28"/>
                    </a:lnTo>
                    <a:lnTo>
                      <a:pt x="40" y="26"/>
                    </a:lnTo>
                    <a:lnTo>
                      <a:pt x="40" y="23"/>
                    </a:lnTo>
                    <a:lnTo>
                      <a:pt x="39" y="21"/>
                    </a:lnTo>
                    <a:lnTo>
                      <a:pt x="39" y="19"/>
                    </a:lnTo>
                    <a:lnTo>
                      <a:pt x="39" y="14"/>
                    </a:lnTo>
                    <a:lnTo>
                      <a:pt x="41" y="16"/>
                    </a:lnTo>
                    <a:lnTo>
                      <a:pt x="45" y="17"/>
                    </a:lnTo>
                    <a:lnTo>
                      <a:pt x="46" y="17"/>
                    </a:lnTo>
                    <a:lnTo>
                      <a:pt x="45" y="19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8" y="23"/>
                    </a:lnTo>
                    <a:lnTo>
                      <a:pt x="52" y="25"/>
                    </a:lnTo>
                    <a:lnTo>
                      <a:pt x="54" y="26"/>
                    </a:lnTo>
                    <a:lnTo>
                      <a:pt x="56" y="27"/>
                    </a:lnTo>
                    <a:lnTo>
                      <a:pt x="58" y="27"/>
                    </a:lnTo>
                    <a:lnTo>
                      <a:pt x="61" y="26"/>
                    </a:lnTo>
                    <a:lnTo>
                      <a:pt x="65" y="26"/>
                    </a:lnTo>
                    <a:lnTo>
                      <a:pt x="66" y="25"/>
                    </a:lnTo>
                    <a:lnTo>
                      <a:pt x="64" y="25"/>
                    </a:lnTo>
                    <a:lnTo>
                      <a:pt x="62" y="24"/>
                    </a:lnTo>
                    <a:lnTo>
                      <a:pt x="62" y="23"/>
                    </a:lnTo>
                    <a:lnTo>
                      <a:pt x="64" y="20"/>
                    </a:lnTo>
                    <a:lnTo>
                      <a:pt x="67" y="19"/>
                    </a:lnTo>
                    <a:lnTo>
                      <a:pt x="70" y="18"/>
                    </a:lnTo>
                    <a:lnTo>
                      <a:pt x="74" y="18"/>
                    </a:lnTo>
                    <a:lnTo>
                      <a:pt x="77" y="16"/>
                    </a:lnTo>
                    <a:lnTo>
                      <a:pt x="80" y="14"/>
                    </a:lnTo>
                    <a:lnTo>
                      <a:pt x="81" y="13"/>
                    </a:lnTo>
                    <a:lnTo>
                      <a:pt x="80" y="12"/>
                    </a:lnTo>
                    <a:lnTo>
                      <a:pt x="82" y="5"/>
                    </a:lnTo>
                    <a:lnTo>
                      <a:pt x="84" y="1"/>
                    </a:lnTo>
                    <a:lnTo>
                      <a:pt x="87" y="1"/>
                    </a:lnTo>
                    <a:lnTo>
                      <a:pt x="90" y="0"/>
                    </a:lnTo>
                    <a:lnTo>
                      <a:pt x="92" y="1"/>
                    </a:lnTo>
                    <a:lnTo>
                      <a:pt x="95" y="0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549E39">
                  <a:lumMod val="75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2,8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Freeform 41"/>
              <p:cNvSpPr>
                <a:spLocks/>
              </p:cNvSpPr>
              <p:nvPr/>
            </p:nvSpPr>
            <p:spPr bwMode="auto">
              <a:xfrm>
                <a:off x="4335281" y="5489903"/>
                <a:ext cx="96792" cy="23688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2" y="1"/>
                  </a:cxn>
                  <a:cxn ang="0">
                    <a:pos x="12" y="6"/>
                  </a:cxn>
                  <a:cxn ang="0">
                    <a:pos x="12" y="8"/>
                  </a:cxn>
                  <a:cxn ang="0">
                    <a:pos x="12" y="15"/>
                  </a:cxn>
                  <a:cxn ang="0">
                    <a:pos x="12" y="18"/>
                  </a:cxn>
                  <a:cxn ang="0">
                    <a:pos x="11" y="20"/>
                  </a:cxn>
                  <a:cxn ang="0">
                    <a:pos x="10" y="23"/>
                  </a:cxn>
                  <a:cxn ang="0">
                    <a:pos x="9" y="25"/>
                  </a:cxn>
                  <a:cxn ang="0">
                    <a:pos x="9" y="27"/>
                  </a:cxn>
                  <a:cxn ang="0">
                    <a:pos x="8" y="27"/>
                  </a:cxn>
                  <a:cxn ang="0">
                    <a:pos x="8" y="28"/>
                  </a:cxn>
                  <a:cxn ang="0">
                    <a:pos x="7" y="29"/>
                  </a:cxn>
                  <a:cxn ang="0">
                    <a:pos x="7" y="31"/>
                  </a:cxn>
                  <a:cxn ang="0">
                    <a:pos x="6" y="29"/>
                  </a:cxn>
                  <a:cxn ang="0">
                    <a:pos x="4" y="28"/>
                  </a:cxn>
                  <a:cxn ang="0">
                    <a:pos x="3" y="27"/>
                  </a:cxn>
                  <a:cxn ang="0">
                    <a:pos x="2" y="26"/>
                  </a:cxn>
                  <a:cxn ang="0">
                    <a:pos x="2" y="24"/>
                  </a:cxn>
                  <a:cxn ang="0">
                    <a:pos x="1" y="23"/>
                  </a:cxn>
                  <a:cxn ang="0">
                    <a:pos x="0" y="21"/>
                  </a:cxn>
                  <a:cxn ang="0">
                    <a:pos x="0" y="19"/>
                  </a:cxn>
                  <a:cxn ang="0">
                    <a:pos x="1" y="17"/>
                  </a:cxn>
                  <a:cxn ang="0">
                    <a:pos x="1" y="16"/>
                  </a:cxn>
                  <a:cxn ang="0">
                    <a:pos x="0" y="14"/>
                  </a:cxn>
                  <a:cxn ang="0">
                    <a:pos x="0" y="13"/>
                  </a:cxn>
                  <a:cxn ang="0">
                    <a:pos x="0" y="12"/>
                  </a:cxn>
                  <a:cxn ang="0">
                    <a:pos x="0" y="11"/>
                  </a:cxn>
                  <a:cxn ang="0">
                    <a:pos x="0" y="10"/>
                  </a:cxn>
                  <a:cxn ang="0">
                    <a:pos x="1" y="10"/>
                  </a:cxn>
                  <a:cxn ang="0">
                    <a:pos x="1" y="8"/>
                  </a:cxn>
                  <a:cxn ang="0">
                    <a:pos x="2" y="7"/>
                  </a:cxn>
                  <a:cxn ang="0">
                    <a:pos x="3" y="7"/>
                  </a:cxn>
                  <a:cxn ang="0">
                    <a:pos x="4" y="7"/>
                  </a:cxn>
                  <a:cxn ang="0">
                    <a:pos x="6" y="6"/>
                  </a:cxn>
                  <a:cxn ang="0">
                    <a:pos x="7" y="5"/>
                  </a:cxn>
                  <a:cxn ang="0">
                    <a:pos x="9" y="5"/>
                  </a:cxn>
                  <a:cxn ang="0">
                    <a:pos x="10" y="3"/>
                  </a:cxn>
                  <a:cxn ang="0">
                    <a:pos x="11" y="2"/>
                  </a:cxn>
                  <a:cxn ang="0">
                    <a:pos x="11" y="1"/>
                  </a:cxn>
                  <a:cxn ang="0">
                    <a:pos x="11" y="0"/>
                  </a:cxn>
                </a:cxnLst>
                <a:rect l="0" t="0" r="r" b="b"/>
                <a:pathLst>
                  <a:path w="12" h="31">
                    <a:moveTo>
                      <a:pt x="11" y="0"/>
                    </a:moveTo>
                    <a:lnTo>
                      <a:pt x="12" y="1"/>
                    </a:lnTo>
                    <a:lnTo>
                      <a:pt x="12" y="6"/>
                    </a:lnTo>
                    <a:lnTo>
                      <a:pt x="12" y="8"/>
                    </a:lnTo>
                    <a:lnTo>
                      <a:pt x="12" y="15"/>
                    </a:lnTo>
                    <a:lnTo>
                      <a:pt x="12" y="18"/>
                    </a:lnTo>
                    <a:lnTo>
                      <a:pt x="11" y="20"/>
                    </a:lnTo>
                    <a:lnTo>
                      <a:pt x="10" y="23"/>
                    </a:lnTo>
                    <a:lnTo>
                      <a:pt x="9" y="25"/>
                    </a:lnTo>
                    <a:lnTo>
                      <a:pt x="9" y="27"/>
                    </a:lnTo>
                    <a:lnTo>
                      <a:pt x="8" y="27"/>
                    </a:lnTo>
                    <a:lnTo>
                      <a:pt x="8" y="28"/>
                    </a:lnTo>
                    <a:lnTo>
                      <a:pt x="7" y="29"/>
                    </a:lnTo>
                    <a:lnTo>
                      <a:pt x="7" y="31"/>
                    </a:lnTo>
                    <a:lnTo>
                      <a:pt x="6" y="29"/>
                    </a:lnTo>
                    <a:lnTo>
                      <a:pt x="4" y="28"/>
                    </a:lnTo>
                    <a:lnTo>
                      <a:pt x="3" y="27"/>
                    </a:lnTo>
                    <a:lnTo>
                      <a:pt x="2" y="26"/>
                    </a:lnTo>
                    <a:lnTo>
                      <a:pt x="2" y="24"/>
                    </a:lnTo>
                    <a:lnTo>
                      <a:pt x="1" y="23"/>
                    </a:lnTo>
                    <a:lnTo>
                      <a:pt x="0" y="21"/>
                    </a:lnTo>
                    <a:lnTo>
                      <a:pt x="0" y="19"/>
                    </a:lnTo>
                    <a:lnTo>
                      <a:pt x="1" y="17"/>
                    </a:lnTo>
                    <a:lnTo>
                      <a:pt x="1" y="1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1" y="8"/>
                    </a:lnTo>
                    <a:lnTo>
                      <a:pt x="2" y="7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10" y="3"/>
                    </a:lnTo>
                    <a:lnTo>
                      <a:pt x="11" y="2"/>
                    </a:lnTo>
                    <a:lnTo>
                      <a:pt x="11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549E39">
                  <a:lumMod val="75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8" name="Freeform 42"/>
              <p:cNvSpPr>
                <a:spLocks/>
              </p:cNvSpPr>
              <p:nvPr/>
            </p:nvSpPr>
            <p:spPr bwMode="auto">
              <a:xfrm>
                <a:off x="4205375" y="3747646"/>
                <a:ext cx="817638" cy="1115655"/>
              </a:xfrm>
              <a:custGeom>
                <a:avLst/>
                <a:gdLst/>
                <a:ahLst/>
                <a:cxnLst>
                  <a:cxn ang="0">
                    <a:pos x="61" y="20"/>
                  </a:cxn>
                  <a:cxn ang="0">
                    <a:pos x="65" y="18"/>
                  </a:cxn>
                  <a:cxn ang="0">
                    <a:pos x="71" y="17"/>
                  </a:cxn>
                  <a:cxn ang="0">
                    <a:pos x="78" y="12"/>
                  </a:cxn>
                  <a:cxn ang="0">
                    <a:pos x="77" y="13"/>
                  </a:cxn>
                  <a:cxn ang="0">
                    <a:pos x="83" y="17"/>
                  </a:cxn>
                  <a:cxn ang="0">
                    <a:pos x="87" y="19"/>
                  </a:cxn>
                  <a:cxn ang="0">
                    <a:pos x="93" y="25"/>
                  </a:cxn>
                  <a:cxn ang="0">
                    <a:pos x="94" y="36"/>
                  </a:cxn>
                  <a:cxn ang="0">
                    <a:pos x="95" y="46"/>
                  </a:cxn>
                  <a:cxn ang="0">
                    <a:pos x="97" y="58"/>
                  </a:cxn>
                  <a:cxn ang="0">
                    <a:pos x="100" y="69"/>
                  </a:cxn>
                  <a:cxn ang="0">
                    <a:pos x="99" y="80"/>
                  </a:cxn>
                  <a:cxn ang="0">
                    <a:pos x="96" y="79"/>
                  </a:cxn>
                  <a:cxn ang="0">
                    <a:pos x="89" y="82"/>
                  </a:cxn>
                  <a:cxn ang="0">
                    <a:pos x="77" y="88"/>
                  </a:cxn>
                  <a:cxn ang="0">
                    <a:pos x="71" y="93"/>
                  </a:cxn>
                  <a:cxn ang="0">
                    <a:pos x="67" y="93"/>
                  </a:cxn>
                  <a:cxn ang="0">
                    <a:pos x="73" y="106"/>
                  </a:cxn>
                  <a:cxn ang="0">
                    <a:pos x="87" y="121"/>
                  </a:cxn>
                  <a:cxn ang="0">
                    <a:pos x="82" y="129"/>
                  </a:cxn>
                  <a:cxn ang="0">
                    <a:pos x="77" y="143"/>
                  </a:cxn>
                  <a:cxn ang="0">
                    <a:pos x="68" y="141"/>
                  </a:cxn>
                  <a:cxn ang="0">
                    <a:pos x="56" y="145"/>
                  </a:cxn>
                  <a:cxn ang="0">
                    <a:pos x="45" y="145"/>
                  </a:cxn>
                  <a:cxn ang="0">
                    <a:pos x="37" y="142"/>
                  </a:cxn>
                  <a:cxn ang="0">
                    <a:pos x="27" y="139"/>
                  </a:cxn>
                  <a:cxn ang="0">
                    <a:pos x="12" y="138"/>
                  </a:cxn>
                  <a:cxn ang="0">
                    <a:pos x="12" y="128"/>
                  </a:cxn>
                  <a:cxn ang="0">
                    <a:pos x="20" y="113"/>
                  </a:cxn>
                  <a:cxn ang="0">
                    <a:pos x="5" y="106"/>
                  </a:cxn>
                  <a:cxn ang="0">
                    <a:pos x="0" y="99"/>
                  </a:cxn>
                  <a:cxn ang="0">
                    <a:pos x="0" y="90"/>
                  </a:cxn>
                  <a:cxn ang="0">
                    <a:pos x="2" y="82"/>
                  </a:cxn>
                  <a:cxn ang="0">
                    <a:pos x="1" y="75"/>
                  </a:cxn>
                  <a:cxn ang="0">
                    <a:pos x="2" y="64"/>
                  </a:cxn>
                  <a:cxn ang="0">
                    <a:pos x="5" y="54"/>
                  </a:cxn>
                  <a:cxn ang="0">
                    <a:pos x="13" y="50"/>
                  </a:cxn>
                  <a:cxn ang="0">
                    <a:pos x="13" y="41"/>
                  </a:cxn>
                  <a:cxn ang="0">
                    <a:pos x="17" y="31"/>
                  </a:cxn>
                  <a:cxn ang="0">
                    <a:pos x="22" y="30"/>
                  </a:cxn>
                  <a:cxn ang="0">
                    <a:pos x="18" y="26"/>
                  </a:cxn>
                  <a:cxn ang="0">
                    <a:pos x="25" y="22"/>
                  </a:cxn>
                  <a:cxn ang="0">
                    <a:pos x="31" y="26"/>
                  </a:cxn>
                  <a:cxn ang="0">
                    <a:pos x="34" y="25"/>
                  </a:cxn>
                  <a:cxn ang="0">
                    <a:pos x="39" y="21"/>
                  </a:cxn>
                  <a:cxn ang="0">
                    <a:pos x="38" y="16"/>
                  </a:cxn>
                  <a:cxn ang="0">
                    <a:pos x="37" y="11"/>
                  </a:cxn>
                  <a:cxn ang="0">
                    <a:pos x="40" y="8"/>
                  </a:cxn>
                  <a:cxn ang="0">
                    <a:pos x="37" y="1"/>
                  </a:cxn>
                  <a:cxn ang="0">
                    <a:pos x="46" y="1"/>
                  </a:cxn>
                  <a:cxn ang="0">
                    <a:pos x="49" y="4"/>
                  </a:cxn>
                  <a:cxn ang="0">
                    <a:pos x="50" y="10"/>
                  </a:cxn>
                  <a:cxn ang="0">
                    <a:pos x="55" y="13"/>
                  </a:cxn>
                  <a:cxn ang="0">
                    <a:pos x="60" y="15"/>
                  </a:cxn>
                </a:cxnLst>
                <a:rect l="0" t="0" r="r" b="b"/>
                <a:pathLst>
                  <a:path w="101" h="146">
                    <a:moveTo>
                      <a:pt x="57" y="20"/>
                    </a:moveTo>
                    <a:lnTo>
                      <a:pt x="57" y="21"/>
                    </a:lnTo>
                    <a:lnTo>
                      <a:pt x="59" y="20"/>
                    </a:lnTo>
                    <a:lnTo>
                      <a:pt x="60" y="19"/>
                    </a:lnTo>
                    <a:lnTo>
                      <a:pt x="61" y="20"/>
                    </a:lnTo>
                    <a:lnTo>
                      <a:pt x="62" y="20"/>
                    </a:lnTo>
                    <a:lnTo>
                      <a:pt x="64" y="20"/>
                    </a:lnTo>
                    <a:lnTo>
                      <a:pt x="64" y="19"/>
                    </a:lnTo>
                    <a:lnTo>
                      <a:pt x="64" y="19"/>
                    </a:lnTo>
                    <a:lnTo>
                      <a:pt x="65" y="18"/>
                    </a:lnTo>
                    <a:lnTo>
                      <a:pt x="67" y="17"/>
                    </a:lnTo>
                    <a:lnTo>
                      <a:pt x="69" y="16"/>
                    </a:lnTo>
                    <a:lnTo>
                      <a:pt x="70" y="16"/>
                    </a:lnTo>
                    <a:lnTo>
                      <a:pt x="70" y="17"/>
                    </a:lnTo>
                    <a:lnTo>
                      <a:pt x="71" y="17"/>
                    </a:lnTo>
                    <a:lnTo>
                      <a:pt x="72" y="15"/>
                    </a:lnTo>
                    <a:lnTo>
                      <a:pt x="73" y="13"/>
                    </a:lnTo>
                    <a:lnTo>
                      <a:pt x="75" y="12"/>
                    </a:lnTo>
                    <a:lnTo>
                      <a:pt x="76" y="11"/>
                    </a:lnTo>
                    <a:lnTo>
                      <a:pt x="78" y="12"/>
                    </a:lnTo>
                    <a:lnTo>
                      <a:pt x="76" y="13"/>
                    </a:lnTo>
                    <a:lnTo>
                      <a:pt x="75" y="14"/>
                    </a:lnTo>
                    <a:lnTo>
                      <a:pt x="74" y="15"/>
                    </a:lnTo>
                    <a:lnTo>
                      <a:pt x="76" y="14"/>
                    </a:lnTo>
                    <a:lnTo>
                      <a:pt x="77" y="13"/>
                    </a:lnTo>
                    <a:lnTo>
                      <a:pt x="79" y="13"/>
                    </a:lnTo>
                    <a:lnTo>
                      <a:pt x="80" y="13"/>
                    </a:lnTo>
                    <a:lnTo>
                      <a:pt x="81" y="14"/>
                    </a:lnTo>
                    <a:lnTo>
                      <a:pt x="82" y="15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5" y="18"/>
                    </a:lnTo>
                    <a:lnTo>
                      <a:pt x="86" y="18"/>
                    </a:lnTo>
                    <a:lnTo>
                      <a:pt x="87" y="18"/>
                    </a:lnTo>
                    <a:lnTo>
                      <a:pt x="87" y="19"/>
                    </a:lnTo>
                    <a:lnTo>
                      <a:pt x="88" y="21"/>
                    </a:lnTo>
                    <a:lnTo>
                      <a:pt x="88" y="24"/>
                    </a:lnTo>
                    <a:lnTo>
                      <a:pt x="90" y="24"/>
                    </a:lnTo>
                    <a:lnTo>
                      <a:pt x="91" y="25"/>
                    </a:lnTo>
                    <a:lnTo>
                      <a:pt x="93" y="25"/>
                    </a:lnTo>
                    <a:lnTo>
                      <a:pt x="93" y="27"/>
                    </a:lnTo>
                    <a:lnTo>
                      <a:pt x="94" y="29"/>
                    </a:lnTo>
                    <a:lnTo>
                      <a:pt x="95" y="30"/>
                    </a:lnTo>
                    <a:lnTo>
                      <a:pt x="95" y="34"/>
                    </a:lnTo>
                    <a:lnTo>
                      <a:pt x="94" y="36"/>
                    </a:lnTo>
                    <a:lnTo>
                      <a:pt x="93" y="39"/>
                    </a:lnTo>
                    <a:lnTo>
                      <a:pt x="93" y="42"/>
                    </a:lnTo>
                    <a:lnTo>
                      <a:pt x="93" y="43"/>
                    </a:lnTo>
                    <a:lnTo>
                      <a:pt x="94" y="44"/>
                    </a:lnTo>
                    <a:lnTo>
                      <a:pt x="95" y="46"/>
                    </a:lnTo>
                    <a:lnTo>
                      <a:pt x="96" y="47"/>
                    </a:lnTo>
                    <a:lnTo>
                      <a:pt x="96" y="50"/>
                    </a:lnTo>
                    <a:lnTo>
                      <a:pt x="96" y="52"/>
                    </a:lnTo>
                    <a:lnTo>
                      <a:pt x="97" y="55"/>
                    </a:lnTo>
                    <a:lnTo>
                      <a:pt x="97" y="58"/>
                    </a:lnTo>
                    <a:lnTo>
                      <a:pt x="97" y="60"/>
                    </a:lnTo>
                    <a:lnTo>
                      <a:pt x="97" y="62"/>
                    </a:lnTo>
                    <a:lnTo>
                      <a:pt x="97" y="66"/>
                    </a:lnTo>
                    <a:lnTo>
                      <a:pt x="99" y="67"/>
                    </a:lnTo>
                    <a:lnTo>
                      <a:pt x="100" y="69"/>
                    </a:lnTo>
                    <a:lnTo>
                      <a:pt x="100" y="70"/>
                    </a:lnTo>
                    <a:lnTo>
                      <a:pt x="101" y="71"/>
                    </a:lnTo>
                    <a:lnTo>
                      <a:pt x="100" y="75"/>
                    </a:lnTo>
                    <a:lnTo>
                      <a:pt x="100" y="79"/>
                    </a:lnTo>
                    <a:lnTo>
                      <a:pt x="99" y="80"/>
                    </a:lnTo>
                    <a:lnTo>
                      <a:pt x="99" y="81"/>
                    </a:lnTo>
                    <a:lnTo>
                      <a:pt x="99" y="81"/>
                    </a:lnTo>
                    <a:lnTo>
                      <a:pt x="99" y="81"/>
                    </a:lnTo>
                    <a:lnTo>
                      <a:pt x="98" y="81"/>
                    </a:lnTo>
                    <a:lnTo>
                      <a:pt x="96" y="79"/>
                    </a:lnTo>
                    <a:lnTo>
                      <a:pt x="95" y="76"/>
                    </a:lnTo>
                    <a:lnTo>
                      <a:pt x="93" y="76"/>
                    </a:lnTo>
                    <a:lnTo>
                      <a:pt x="93" y="78"/>
                    </a:lnTo>
                    <a:lnTo>
                      <a:pt x="92" y="81"/>
                    </a:lnTo>
                    <a:lnTo>
                      <a:pt x="89" y="82"/>
                    </a:lnTo>
                    <a:lnTo>
                      <a:pt x="86" y="83"/>
                    </a:lnTo>
                    <a:lnTo>
                      <a:pt x="84" y="83"/>
                    </a:lnTo>
                    <a:lnTo>
                      <a:pt x="82" y="86"/>
                    </a:lnTo>
                    <a:lnTo>
                      <a:pt x="79" y="88"/>
                    </a:lnTo>
                    <a:lnTo>
                      <a:pt x="77" y="88"/>
                    </a:lnTo>
                    <a:lnTo>
                      <a:pt x="75" y="89"/>
                    </a:lnTo>
                    <a:lnTo>
                      <a:pt x="74" y="89"/>
                    </a:lnTo>
                    <a:lnTo>
                      <a:pt x="72" y="90"/>
                    </a:lnTo>
                    <a:lnTo>
                      <a:pt x="71" y="92"/>
                    </a:lnTo>
                    <a:lnTo>
                      <a:pt x="71" y="93"/>
                    </a:lnTo>
                    <a:lnTo>
                      <a:pt x="70" y="93"/>
                    </a:lnTo>
                    <a:lnTo>
                      <a:pt x="70" y="92"/>
                    </a:lnTo>
                    <a:lnTo>
                      <a:pt x="67" y="90"/>
                    </a:lnTo>
                    <a:lnTo>
                      <a:pt x="67" y="91"/>
                    </a:lnTo>
                    <a:lnTo>
                      <a:pt x="67" y="93"/>
                    </a:lnTo>
                    <a:lnTo>
                      <a:pt x="69" y="95"/>
                    </a:lnTo>
                    <a:lnTo>
                      <a:pt x="71" y="97"/>
                    </a:lnTo>
                    <a:lnTo>
                      <a:pt x="71" y="99"/>
                    </a:lnTo>
                    <a:lnTo>
                      <a:pt x="71" y="104"/>
                    </a:lnTo>
                    <a:lnTo>
                      <a:pt x="73" y="106"/>
                    </a:lnTo>
                    <a:lnTo>
                      <a:pt x="79" y="112"/>
                    </a:lnTo>
                    <a:lnTo>
                      <a:pt x="81" y="115"/>
                    </a:lnTo>
                    <a:lnTo>
                      <a:pt x="83" y="117"/>
                    </a:lnTo>
                    <a:lnTo>
                      <a:pt x="86" y="120"/>
                    </a:lnTo>
                    <a:lnTo>
                      <a:pt x="87" y="121"/>
                    </a:lnTo>
                    <a:lnTo>
                      <a:pt x="87" y="123"/>
                    </a:lnTo>
                    <a:lnTo>
                      <a:pt x="86" y="124"/>
                    </a:lnTo>
                    <a:lnTo>
                      <a:pt x="83" y="124"/>
                    </a:lnTo>
                    <a:lnTo>
                      <a:pt x="82" y="126"/>
                    </a:lnTo>
                    <a:lnTo>
                      <a:pt x="82" y="129"/>
                    </a:lnTo>
                    <a:lnTo>
                      <a:pt x="77" y="131"/>
                    </a:lnTo>
                    <a:lnTo>
                      <a:pt x="76" y="133"/>
                    </a:lnTo>
                    <a:lnTo>
                      <a:pt x="76" y="137"/>
                    </a:lnTo>
                    <a:lnTo>
                      <a:pt x="77" y="141"/>
                    </a:lnTo>
                    <a:lnTo>
                      <a:pt x="77" y="143"/>
                    </a:lnTo>
                    <a:lnTo>
                      <a:pt x="75" y="143"/>
                    </a:lnTo>
                    <a:lnTo>
                      <a:pt x="74" y="141"/>
                    </a:lnTo>
                    <a:lnTo>
                      <a:pt x="71" y="141"/>
                    </a:lnTo>
                    <a:lnTo>
                      <a:pt x="69" y="140"/>
                    </a:lnTo>
                    <a:lnTo>
                      <a:pt x="68" y="141"/>
                    </a:lnTo>
                    <a:lnTo>
                      <a:pt x="66" y="142"/>
                    </a:lnTo>
                    <a:lnTo>
                      <a:pt x="63" y="142"/>
                    </a:lnTo>
                    <a:lnTo>
                      <a:pt x="61" y="142"/>
                    </a:lnTo>
                    <a:lnTo>
                      <a:pt x="58" y="144"/>
                    </a:lnTo>
                    <a:lnTo>
                      <a:pt x="56" y="145"/>
                    </a:lnTo>
                    <a:lnTo>
                      <a:pt x="53" y="145"/>
                    </a:lnTo>
                    <a:lnTo>
                      <a:pt x="50" y="143"/>
                    </a:lnTo>
                    <a:lnTo>
                      <a:pt x="48" y="142"/>
                    </a:lnTo>
                    <a:lnTo>
                      <a:pt x="46" y="144"/>
                    </a:lnTo>
                    <a:lnTo>
                      <a:pt x="45" y="145"/>
                    </a:lnTo>
                    <a:lnTo>
                      <a:pt x="44" y="146"/>
                    </a:lnTo>
                    <a:lnTo>
                      <a:pt x="42" y="145"/>
                    </a:lnTo>
                    <a:lnTo>
                      <a:pt x="41" y="143"/>
                    </a:lnTo>
                    <a:lnTo>
                      <a:pt x="39" y="142"/>
                    </a:lnTo>
                    <a:lnTo>
                      <a:pt x="37" y="142"/>
                    </a:lnTo>
                    <a:lnTo>
                      <a:pt x="35" y="143"/>
                    </a:lnTo>
                    <a:lnTo>
                      <a:pt x="34" y="142"/>
                    </a:lnTo>
                    <a:lnTo>
                      <a:pt x="31" y="140"/>
                    </a:lnTo>
                    <a:lnTo>
                      <a:pt x="29" y="139"/>
                    </a:lnTo>
                    <a:lnTo>
                      <a:pt x="27" y="139"/>
                    </a:lnTo>
                    <a:lnTo>
                      <a:pt x="21" y="139"/>
                    </a:lnTo>
                    <a:lnTo>
                      <a:pt x="18" y="139"/>
                    </a:lnTo>
                    <a:lnTo>
                      <a:pt x="15" y="139"/>
                    </a:lnTo>
                    <a:lnTo>
                      <a:pt x="13" y="139"/>
                    </a:lnTo>
                    <a:lnTo>
                      <a:pt x="12" y="138"/>
                    </a:lnTo>
                    <a:lnTo>
                      <a:pt x="12" y="138"/>
                    </a:lnTo>
                    <a:lnTo>
                      <a:pt x="11" y="137"/>
                    </a:lnTo>
                    <a:lnTo>
                      <a:pt x="11" y="135"/>
                    </a:lnTo>
                    <a:lnTo>
                      <a:pt x="11" y="132"/>
                    </a:lnTo>
                    <a:lnTo>
                      <a:pt x="12" y="128"/>
                    </a:lnTo>
                    <a:lnTo>
                      <a:pt x="14" y="123"/>
                    </a:lnTo>
                    <a:lnTo>
                      <a:pt x="15" y="120"/>
                    </a:lnTo>
                    <a:lnTo>
                      <a:pt x="17" y="118"/>
                    </a:lnTo>
                    <a:lnTo>
                      <a:pt x="19" y="115"/>
                    </a:lnTo>
                    <a:lnTo>
                      <a:pt x="20" y="113"/>
                    </a:lnTo>
                    <a:lnTo>
                      <a:pt x="17" y="111"/>
                    </a:lnTo>
                    <a:lnTo>
                      <a:pt x="14" y="109"/>
                    </a:lnTo>
                    <a:lnTo>
                      <a:pt x="9" y="107"/>
                    </a:lnTo>
                    <a:lnTo>
                      <a:pt x="7" y="107"/>
                    </a:lnTo>
                    <a:lnTo>
                      <a:pt x="5" y="106"/>
                    </a:lnTo>
                    <a:lnTo>
                      <a:pt x="4" y="104"/>
                    </a:lnTo>
                    <a:lnTo>
                      <a:pt x="3" y="102"/>
                    </a:lnTo>
                    <a:lnTo>
                      <a:pt x="2" y="100"/>
                    </a:lnTo>
                    <a:lnTo>
                      <a:pt x="0" y="99"/>
                    </a:lnTo>
                    <a:lnTo>
                      <a:pt x="0" y="99"/>
                    </a:lnTo>
                    <a:lnTo>
                      <a:pt x="2" y="98"/>
                    </a:lnTo>
                    <a:lnTo>
                      <a:pt x="2" y="95"/>
                    </a:lnTo>
                    <a:lnTo>
                      <a:pt x="1" y="93"/>
                    </a:lnTo>
                    <a:lnTo>
                      <a:pt x="0" y="92"/>
                    </a:lnTo>
                    <a:lnTo>
                      <a:pt x="0" y="90"/>
                    </a:lnTo>
                    <a:lnTo>
                      <a:pt x="1" y="88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2" y="84"/>
                    </a:lnTo>
                    <a:lnTo>
                      <a:pt x="2" y="82"/>
                    </a:lnTo>
                    <a:lnTo>
                      <a:pt x="2" y="80"/>
                    </a:lnTo>
                    <a:lnTo>
                      <a:pt x="1" y="78"/>
                    </a:lnTo>
                    <a:lnTo>
                      <a:pt x="1" y="78"/>
                    </a:lnTo>
                    <a:lnTo>
                      <a:pt x="0" y="76"/>
                    </a:lnTo>
                    <a:lnTo>
                      <a:pt x="1" y="75"/>
                    </a:lnTo>
                    <a:lnTo>
                      <a:pt x="0" y="73"/>
                    </a:lnTo>
                    <a:lnTo>
                      <a:pt x="0" y="71"/>
                    </a:lnTo>
                    <a:lnTo>
                      <a:pt x="0" y="69"/>
                    </a:lnTo>
                    <a:lnTo>
                      <a:pt x="2" y="68"/>
                    </a:lnTo>
                    <a:lnTo>
                      <a:pt x="2" y="64"/>
                    </a:lnTo>
                    <a:lnTo>
                      <a:pt x="3" y="61"/>
                    </a:lnTo>
                    <a:lnTo>
                      <a:pt x="3" y="59"/>
                    </a:lnTo>
                    <a:lnTo>
                      <a:pt x="3" y="56"/>
                    </a:lnTo>
                    <a:lnTo>
                      <a:pt x="3" y="54"/>
                    </a:lnTo>
                    <a:lnTo>
                      <a:pt x="5" y="54"/>
                    </a:lnTo>
                    <a:lnTo>
                      <a:pt x="7" y="56"/>
                    </a:lnTo>
                    <a:lnTo>
                      <a:pt x="9" y="55"/>
                    </a:lnTo>
                    <a:lnTo>
                      <a:pt x="10" y="53"/>
                    </a:lnTo>
                    <a:lnTo>
                      <a:pt x="11" y="51"/>
                    </a:lnTo>
                    <a:lnTo>
                      <a:pt x="13" y="50"/>
                    </a:lnTo>
                    <a:lnTo>
                      <a:pt x="15" y="48"/>
                    </a:lnTo>
                    <a:lnTo>
                      <a:pt x="15" y="45"/>
                    </a:lnTo>
                    <a:lnTo>
                      <a:pt x="12" y="43"/>
                    </a:lnTo>
                    <a:lnTo>
                      <a:pt x="12" y="41"/>
                    </a:lnTo>
                    <a:lnTo>
                      <a:pt x="13" y="41"/>
                    </a:lnTo>
                    <a:lnTo>
                      <a:pt x="15" y="39"/>
                    </a:lnTo>
                    <a:lnTo>
                      <a:pt x="15" y="37"/>
                    </a:lnTo>
                    <a:lnTo>
                      <a:pt x="16" y="35"/>
                    </a:lnTo>
                    <a:lnTo>
                      <a:pt x="17" y="33"/>
                    </a:lnTo>
                    <a:lnTo>
                      <a:pt x="17" y="31"/>
                    </a:lnTo>
                    <a:lnTo>
                      <a:pt x="18" y="30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2" y="30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19" y="27"/>
                    </a:lnTo>
                    <a:lnTo>
                      <a:pt x="18" y="27"/>
                    </a:lnTo>
                    <a:lnTo>
                      <a:pt x="18" y="26"/>
                    </a:lnTo>
                    <a:lnTo>
                      <a:pt x="18" y="25"/>
                    </a:lnTo>
                    <a:lnTo>
                      <a:pt x="19" y="24"/>
                    </a:lnTo>
                    <a:lnTo>
                      <a:pt x="20" y="23"/>
                    </a:lnTo>
                    <a:lnTo>
                      <a:pt x="22" y="22"/>
                    </a:lnTo>
                    <a:lnTo>
                      <a:pt x="25" y="22"/>
                    </a:lnTo>
                    <a:lnTo>
                      <a:pt x="28" y="23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31" y="28"/>
                    </a:lnTo>
                    <a:lnTo>
                      <a:pt x="31" y="26"/>
                    </a:lnTo>
                    <a:lnTo>
                      <a:pt x="33" y="26"/>
                    </a:lnTo>
                    <a:lnTo>
                      <a:pt x="34" y="29"/>
                    </a:lnTo>
                    <a:lnTo>
                      <a:pt x="34" y="31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3"/>
                    </a:lnTo>
                    <a:lnTo>
                      <a:pt x="34" y="22"/>
                    </a:lnTo>
                    <a:lnTo>
                      <a:pt x="35" y="20"/>
                    </a:lnTo>
                    <a:lnTo>
                      <a:pt x="36" y="21"/>
                    </a:lnTo>
                    <a:lnTo>
                      <a:pt x="39" y="21"/>
                    </a:lnTo>
                    <a:lnTo>
                      <a:pt x="40" y="20"/>
                    </a:lnTo>
                    <a:lnTo>
                      <a:pt x="39" y="19"/>
                    </a:lnTo>
                    <a:lnTo>
                      <a:pt x="37" y="18"/>
                    </a:lnTo>
                    <a:lnTo>
                      <a:pt x="38" y="17"/>
                    </a:lnTo>
                    <a:lnTo>
                      <a:pt x="38" y="16"/>
                    </a:lnTo>
                    <a:lnTo>
                      <a:pt x="39" y="16"/>
                    </a:lnTo>
                    <a:lnTo>
                      <a:pt x="38" y="15"/>
                    </a:lnTo>
                    <a:lnTo>
                      <a:pt x="37" y="13"/>
                    </a:lnTo>
                    <a:lnTo>
                      <a:pt x="38" y="12"/>
                    </a:lnTo>
                    <a:lnTo>
                      <a:pt x="37" y="11"/>
                    </a:lnTo>
                    <a:lnTo>
                      <a:pt x="36" y="11"/>
                    </a:lnTo>
                    <a:lnTo>
                      <a:pt x="37" y="10"/>
                    </a:lnTo>
                    <a:lnTo>
                      <a:pt x="37" y="10"/>
                    </a:lnTo>
                    <a:lnTo>
                      <a:pt x="38" y="9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8" y="5"/>
                    </a:lnTo>
                    <a:lnTo>
                      <a:pt x="37" y="4"/>
                    </a:lnTo>
                    <a:lnTo>
                      <a:pt x="37" y="2"/>
                    </a:lnTo>
                    <a:lnTo>
                      <a:pt x="37" y="1"/>
                    </a:lnTo>
                    <a:lnTo>
                      <a:pt x="37" y="0"/>
                    </a:lnTo>
                    <a:lnTo>
                      <a:pt x="39" y="1"/>
                    </a:lnTo>
                    <a:lnTo>
                      <a:pt x="43" y="2"/>
                    </a:lnTo>
                    <a:lnTo>
                      <a:pt x="44" y="1"/>
                    </a:lnTo>
                    <a:lnTo>
                      <a:pt x="46" y="1"/>
                    </a:lnTo>
                    <a:lnTo>
                      <a:pt x="45" y="1"/>
                    </a:lnTo>
                    <a:lnTo>
                      <a:pt x="45" y="2"/>
                    </a:lnTo>
                    <a:lnTo>
                      <a:pt x="46" y="2"/>
                    </a:lnTo>
                    <a:lnTo>
                      <a:pt x="47" y="3"/>
                    </a:lnTo>
                    <a:lnTo>
                      <a:pt x="49" y="4"/>
                    </a:lnTo>
                    <a:lnTo>
                      <a:pt x="50" y="6"/>
                    </a:lnTo>
                    <a:lnTo>
                      <a:pt x="49" y="8"/>
                    </a:lnTo>
                    <a:lnTo>
                      <a:pt x="48" y="9"/>
                    </a:lnTo>
                    <a:lnTo>
                      <a:pt x="49" y="10"/>
                    </a:lnTo>
                    <a:lnTo>
                      <a:pt x="50" y="10"/>
                    </a:lnTo>
                    <a:lnTo>
                      <a:pt x="50" y="11"/>
                    </a:lnTo>
                    <a:lnTo>
                      <a:pt x="51" y="12"/>
                    </a:lnTo>
                    <a:lnTo>
                      <a:pt x="52" y="10"/>
                    </a:lnTo>
                    <a:lnTo>
                      <a:pt x="54" y="12"/>
                    </a:lnTo>
                    <a:lnTo>
                      <a:pt x="55" y="13"/>
                    </a:lnTo>
                    <a:lnTo>
                      <a:pt x="56" y="13"/>
                    </a:lnTo>
                    <a:lnTo>
                      <a:pt x="58" y="13"/>
                    </a:lnTo>
                    <a:lnTo>
                      <a:pt x="60" y="12"/>
                    </a:lnTo>
                    <a:lnTo>
                      <a:pt x="60" y="13"/>
                    </a:lnTo>
                    <a:lnTo>
                      <a:pt x="60" y="15"/>
                    </a:lnTo>
                    <a:lnTo>
                      <a:pt x="59" y="16"/>
                    </a:lnTo>
                    <a:lnTo>
                      <a:pt x="58" y="17"/>
                    </a:lnTo>
                    <a:lnTo>
                      <a:pt x="57" y="19"/>
                    </a:lnTo>
                    <a:lnTo>
                      <a:pt x="57" y="20"/>
                    </a:lnTo>
                    <a:close/>
                  </a:path>
                </a:pathLst>
              </a:custGeom>
              <a:solidFill>
                <a:srgbClr val="549E39">
                  <a:lumMod val="60000"/>
                  <a:lumOff val="4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4,5</a:t>
                </a:r>
              </a:p>
            </p:txBody>
          </p:sp>
          <p:sp>
            <p:nvSpPr>
              <p:cNvPr id="149" name="Freeform 43"/>
              <p:cNvSpPr>
                <a:spLocks/>
              </p:cNvSpPr>
              <p:nvPr/>
            </p:nvSpPr>
            <p:spPr bwMode="auto">
              <a:xfrm>
                <a:off x="4868910" y="3808778"/>
                <a:ext cx="40755" cy="53490"/>
              </a:xfrm>
              <a:custGeom>
                <a:avLst/>
                <a:gdLst/>
                <a:ahLst/>
                <a:cxnLst>
                  <a:cxn ang="0">
                    <a:pos x="5" y="4"/>
                  </a:cxn>
                  <a:cxn ang="0">
                    <a:pos x="5" y="4"/>
                  </a:cxn>
                  <a:cxn ang="0">
                    <a:pos x="5" y="5"/>
                  </a:cxn>
                  <a:cxn ang="0">
                    <a:pos x="5" y="6"/>
                  </a:cxn>
                  <a:cxn ang="0">
                    <a:pos x="5" y="7"/>
                  </a:cxn>
                  <a:cxn ang="0">
                    <a:pos x="4" y="6"/>
                  </a:cxn>
                  <a:cxn ang="0">
                    <a:pos x="3" y="6"/>
                  </a:cxn>
                  <a:cxn ang="0">
                    <a:pos x="3" y="7"/>
                  </a:cxn>
                  <a:cxn ang="0">
                    <a:pos x="1" y="7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4" y="1"/>
                  </a:cxn>
                  <a:cxn ang="0">
                    <a:pos x="5" y="2"/>
                  </a:cxn>
                  <a:cxn ang="0">
                    <a:pos x="5" y="4"/>
                  </a:cxn>
                </a:cxnLst>
                <a:rect l="0" t="0" r="r" b="b"/>
                <a:pathLst>
                  <a:path w="5" h="7">
                    <a:moveTo>
                      <a:pt x="5" y="4"/>
                    </a:moveTo>
                    <a:lnTo>
                      <a:pt x="5" y="4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5" y="7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3" y="7"/>
                    </a:lnTo>
                    <a:lnTo>
                      <a:pt x="1" y="7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5" y="2"/>
                    </a:lnTo>
                    <a:lnTo>
                      <a:pt x="5" y="4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0" name="Freeform 44"/>
              <p:cNvSpPr>
                <a:spLocks/>
              </p:cNvSpPr>
              <p:nvPr/>
            </p:nvSpPr>
            <p:spPr bwMode="auto">
              <a:xfrm>
                <a:off x="5620322" y="5589242"/>
                <a:ext cx="687733" cy="641884"/>
              </a:xfrm>
              <a:custGeom>
                <a:avLst/>
                <a:gdLst/>
                <a:ahLst/>
                <a:cxnLst>
                  <a:cxn ang="0">
                    <a:pos x="79" y="6"/>
                  </a:cxn>
                  <a:cxn ang="0">
                    <a:pos x="66" y="11"/>
                  </a:cxn>
                  <a:cxn ang="0">
                    <a:pos x="57" y="8"/>
                  </a:cxn>
                  <a:cxn ang="0">
                    <a:pos x="43" y="13"/>
                  </a:cxn>
                  <a:cxn ang="0">
                    <a:pos x="36" y="15"/>
                  </a:cxn>
                  <a:cxn ang="0">
                    <a:pos x="26" y="20"/>
                  </a:cxn>
                  <a:cxn ang="0">
                    <a:pos x="15" y="27"/>
                  </a:cxn>
                  <a:cxn ang="0">
                    <a:pos x="11" y="30"/>
                  </a:cxn>
                  <a:cxn ang="0">
                    <a:pos x="7" y="42"/>
                  </a:cxn>
                  <a:cxn ang="0">
                    <a:pos x="3" y="49"/>
                  </a:cxn>
                  <a:cxn ang="0">
                    <a:pos x="1" y="51"/>
                  </a:cxn>
                  <a:cxn ang="0">
                    <a:pos x="5" y="58"/>
                  </a:cxn>
                  <a:cxn ang="0">
                    <a:pos x="14" y="63"/>
                  </a:cxn>
                  <a:cxn ang="0">
                    <a:pos x="10" y="66"/>
                  </a:cxn>
                  <a:cxn ang="0">
                    <a:pos x="17" y="76"/>
                  </a:cxn>
                  <a:cxn ang="0">
                    <a:pos x="20" y="74"/>
                  </a:cxn>
                  <a:cxn ang="0">
                    <a:pos x="31" y="74"/>
                  </a:cxn>
                  <a:cxn ang="0">
                    <a:pos x="39" y="73"/>
                  </a:cxn>
                  <a:cxn ang="0">
                    <a:pos x="46" y="76"/>
                  </a:cxn>
                  <a:cxn ang="0">
                    <a:pos x="45" y="80"/>
                  </a:cxn>
                  <a:cxn ang="0">
                    <a:pos x="56" y="82"/>
                  </a:cxn>
                  <a:cxn ang="0">
                    <a:pos x="59" y="76"/>
                  </a:cxn>
                  <a:cxn ang="0">
                    <a:pos x="54" y="72"/>
                  </a:cxn>
                  <a:cxn ang="0">
                    <a:pos x="48" y="69"/>
                  </a:cxn>
                  <a:cxn ang="0">
                    <a:pos x="42" y="65"/>
                  </a:cxn>
                  <a:cxn ang="0">
                    <a:pos x="35" y="62"/>
                  </a:cxn>
                  <a:cxn ang="0">
                    <a:pos x="41" y="61"/>
                  </a:cxn>
                  <a:cxn ang="0">
                    <a:pos x="40" y="56"/>
                  </a:cxn>
                  <a:cxn ang="0">
                    <a:pos x="44" y="56"/>
                  </a:cxn>
                  <a:cxn ang="0">
                    <a:pos x="46" y="57"/>
                  </a:cxn>
                  <a:cxn ang="0">
                    <a:pos x="41" y="50"/>
                  </a:cxn>
                  <a:cxn ang="0">
                    <a:pos x="35" y="43"/>
                  </a:cxn>
                  <a:cxn ang="0">
                    <a:pos x="34" y="31"/>
                  </a:cxn>
                  <a:cxn ang="0">
                    <a:pos x="37" y="32"/>
                  </a:cxn>
                  <a:cxn ang="0">
                    <a:pos x="43" y="36"/>
                  </a:cxn>
                  <a:cxn ang="0">
                    <a:pos x="49" y="40"/>
                  </a:cxn>
                  <a:cxn ang="0">
                    <a:pos x="47" y="35"/>
                  </a:cxn>
                  <a:cxn ang="0">
                    <a:pos x="53" y="40"/>
                  </a:cxn>
                  <a:cxn ang="0">
                    <a:pos x="50" y="33"/>
                  </a:cxn>
                  <a:cxn ang="0">
                    <a:pos x="57" y="34"/>
                  </a:cxn>
                  <a:cxn ang="0">
                    <a:pos x="56" y="32"/>
                  </a:cxn>
                  <a:cxn ang="0">
                    <a:pos x="48" y="28"/>
                  </a:cxn>
                  <a:cxn ang="0">
                    <a:pos x="58" y="21"/>
                  </a:cxn>
                  <a:cxn ang="0">
                    <a:pos x="63" y="20"/>
                  </a:cxn>
                  <a:cxn ang="0">
                    <a:pos x="70" y="19"/>
                  </a:cxn>
                  <a:cxn ang="0">
                    <a:pos x="83" y="17"/>
                  </a:cxn>
                  <a:cxn ang="0">
                    <a:pos x="85" y="6"/>
                  </a:cxn>
                  <a:cxn ang="0">
                    <a:pos x="82" y="0"/>
                  </a:cxn>
                </a:cxnLst>
                <a:rect l="0" t="0" r="r" b="b"/>
                <a:pathLst>
                  <a:path w="85" h="84">
                    <a:moveTo>
                      <a:pt x="82" y="0"/>
                    </a:moveTo>
                    <a:lnTo>
                      <a:pt x="79" y="1"/>
                    </a:lnTo>
                    <a:lnTo>
                      <a:pt x="79" y="6"/>
                    </a:lnTo>
                    <a:lnTo>
                      <a:pt x="76" y="10"/>
                    </a:lnTo>
                    <a:lnTo>
                      <a:pt x="71" y="12"/>
                    </a:lnTo>
                    <a:lnTo>
                      <a:pt x="66" y="11"/>
                    </a:lnTo>
                    <a:lnTo>
                      <a:pt x="62" y="10"/>
                    </a:lnTo>
                    <a:lnTo>
                      <a:pt x="59" y="8"/>
                    </a:lnTo>
                    <a:lnTo>
                      <a:pt x="57" y="8"/>
                    </a:lnTo>
                    <a:lnTo>
                      <a:pt x="54" y="10"/>
                    </a:lnTo>
                    <a:lnTo>
                      <a:pt x="49" y="12"/>
                    </a:lnTo>
                    <a:lnTo>
                      <a:pt x="43" y="13"/>
                    </a:lnTo>
                    <a:lnTo>
                      <a:pt x="39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6"/>
                    </a:lnTo>
                    <a:lnTo>
                      <a:pt x="31" y="20"/>
                    </a:lnTo>
                    <a:lnTo>
                      <a:pt x="26" y="20"/>
                    </a:lnTo>
                    <a:lnTo>
                      <a:pt x="22" y="22"/>
                    </a:lnTo>
                    <a:lnTo>
                      <a:pt x="19" y="25"/>
                    </a:lnTo>
                    <a:lnTo>
                      <a:pt x="15" y="27"/>
                    </a:lnTo>
                    <a:lnTo>
                      <a:pt x="12" y="27"/>
                    </a:lnTo>
                    <a:lnTo>
                      <a:pt x="11" y="28"/>
                    </a:lnTo>
                    <a:lnTo>
                      <a:pt x="11" y="30"/>
                    </a:lnTo>
                    <a:lnTo>
                      <a:pt x="12" y="34"/>
                    </a:lnTo>
                    <a:lnTo>
                      <a:pt x="8" y="37"/>
                    </a:lnTo>
                    <a:lnTo>
                      <a:pt x="7" y="42"/>
                    </a:lnTo>
                    <a:lnTo>
                      <a:pt x="4" y="44"/>
                    </a:lnTo>
                    <a:lnTo>
                      <a:pt x="4" y="47"/>
                    </a:lnTo>
                    <a:lnTo>
                      <a:pt x="3" y="49"/>
                    </a:lnTo>
                    <a:lnTo>
                      <a:pt x="1" y="51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1" y="52"/>
                    </a:lnTo>
                    <a:lnTo>
                      <a:pt x="3" y="56"/>
                    </a:lnTo>
                    <a:lnTo>
                      <a:pt x="5" y="58"/>
                    </a:lnTo>
                    <a:lnTo>
                      <a:pt x="10" y="64"/>
                    </a:lnTo>
                    <a:lnTo>
                      <a:pt x="10" y="62"/>
                    </a:lnTo>
                    <a:lnTo>
                      <a:pt x="14" y="63"/>
                    </a:lnTo>
                    <a:lnTo>
                      <a:pt x="15" y="65"/>
                    </a:lnTo>
                    <a:lnTo>
                      <a:pt x="13" y="66"/>
                    </a:lnTo>
                    <a:lnTo>
                      <a:pt x="10" y="66"/>
                    </a:lnTo>
                    <a:lnTo>
                      <a:pt x="14" y="71"/>
                    </a:lnTo>
                    <a:lnTo>
                      <a:pt x="15" y="74"/>
                    </a:lnTo>
                    <a:lnTo>
                      <a:pt x="17" y="76"/>
                    </a:lnTo>
                    <a:lnTo>
                      <a:pt x="18" y="75"/>
                    </a:lnTo>
                    <a:lnTo>
                      <a:pt x="19" y="74"/>
                    </a:lnTo>
                    <a:lnTo>
                      <a:pt x="20" y="74"/>
                    </a:lnTo>
                    <a:lnTo>
                      <a:pt x="23" y="75"/>
                    </a:lnTo>
                    <a:lnTo>
                      <a:pt x="28" y="74"/>
                    </a:lnTo>
                    <a:lnTo>
                      <a:pt x="31" y="74"/>
                    </a:lnTo>
                    <a:lnTo>
                      <a:pt x="35" y="73"/>
                    </a:lnTo>
                    <a:lnTo>
                      <a:pt x="37" y="74"/>
                    </a:lnTo>
                    <a:lnTo>
                      <a:pt x="39" y="73"/>
                    </a:lnTo>
                    <a:lnTo>
                      <a:pt x="41" y="74"/>
                    </a:lnTo>
                    <a:lnTo>
                      <a:pt x="43" y="76"/>
                    </a:lnTo>
                    <a:lnTo>
                      <a:pt x="46" y="76"/>
                    </a:lnTo>
                    <a:lnTo>
                      <a:pt x="45" y="78"/>
                    </a:lnTo>
                    <a:lnTo>
                      <a:pt x="43" y="79"/>
                    </a:lnTo>
                    <a:lnTo>
                      <a:pt x="45" y="80"/>
                    </a:lnTo>
                    <a:lnTo>
                      <a:pt x="49" y="80"/>
                    </a:lnTo>
                    <a:lnTo>
                      <a:pt x="53" y="78"/>
                    </a:lnTo>
                    <a:lnTo>
                      <a:pt x="56" y="82"/>
                    </a:lnTo>
                    <a:lnTo>
                      <a:pt x="60" y="84"/>
                    </a:lnTo>
                    <a:lnTo>
                      <a:pt x="59" y="82"/>
                    </a:lnTo>
                    <a:lnTo>
                      <a:pt x="59" y="76"/>
                    </a:lnTo>
                    <a:lnTo>
                      <a:pt x="58" y="73"/>
                    </a:lnTo>
                    <a:lnTo>
                      <a:pt x="56" y="72"/>
                    </a:lnTo>
                    <a:lnTo>
                      <a:pt x="54" y="72"/>
                    </a:lnTo>
                    <a:lnTo>
                      <a:pt x="52" y="71"/>
                    </a:lnTo>
                    <a:lnTo>
                      <a:pt x="50" y="69"/>
                    </a:lnTo>
                    <a:lnTo>
                      <a:pt x="48" y="69"/>
                    </a:lnTo>
                    <a:lnTo>
                      <a:pt x="47" y="66"/>
                    </a:lnTo>
                    <a:lnTo>
                      <a:pt x="44" y="66"/>
                    </a:lnTo>
                    <a:lnTo>
                      <a:pt x="42" y="65"/>
                    </a:lnTo>
                    <a:lnTo>
                      <a:pt x="40" y="65"/>
                    </a:lnTo>
                    <a:lnTo>
                      <a:pt x="37" y="64"/>
                    </a:lnTo>
                    <a:lnTo>
                      <a:pt x="35" y="62"/>
                    </a:lnTo>
                    <a:lnTo>
                      <a:pt x="38" y="62"/>
                    </a:lnTo>
                    <a:lnTo>
                      <a:pt x="40" y="62"/>
                    </a:lnTo>
                    <a:lnTo>
                      <a:pt x="41" y="61"/>
                    </a:lnTo>
                    <a:lnTo>
                      <a:pt x="41" y="60"/>
                    </a:lnTo>
                    <a:lnTo>
                      <a:pt x="41" y="59"/>
                    </a:lnTo>
                    <a:lnTo>
                      <a:pt x="40" y="56"/>
                    </a:lnTo>
                    <a:lnTo>
                      <a:pt x="40" y="54"/>
                    </a:lnTo>
                    <a:lnTo>
                      <a:pt x="42" y="54"/>
                    </a:lnTo>
                    <a:lnTo>
                      <a:pt x="44" y="56"/>
                    </a:lnTo>
                    <a:lnTo>
                      <a:pt x="43" y="58"/>
                    </a:lnTo>
                    <a:lnTo>
                      <a:pt x="45" y="58"/>
                    </a:lnTo>
                    <a:lnTo>
                      <a:pt x="46" y="57"/>
                    </a:lnTo>
                    <a:lnTo>
                      <a:pt x="45" y="55"/>
                    </a:lnTo>
                    <a:lnTo>
                      <a:pt x="43" y="52"/>
                    </a:lnTo>
                    <a:lnTo>
                      <a:pt x="41" y="50"/>
                    </a:lnTo>
                    <a:lnTo>
                      <a:pt x="38" y="48"/>
                    </a:lnTo>
                    <a:lnTo>
                      <a:pt x="37" y="44"/>
                    </a:lnTo>
                    <a:lnTo>
                      <a:pt x="35" y="43"/>
                    </a:lnTo>
                    <a:lnTo>
                      <a:pt x="34" y="39"/>
                    </a:lnTo>
                    <a:lnTo>
                      <a:pt x="34" y="35"/>
                    </a:lnTo>
                    <a:lnTo>
                      <a:pt x="34" y="31"/>
                    </a:lnTo>
                    <a:lnTo>
                      <a:pt x="36" y="31"/>
                    </a:lnTo>
                    <a:lnTo>
                      <a:pt x="37" y="30"/>
                    </a:lnTo>
                    <a:lnTo>
                      <a:pt x="37" y="32"/>
                    </a:lnTo>
                    <a:lnTo>
                      <a:pt x="37" y="33"/>
                    </a:lnTo>
                    <a:lnTo>
                      <a:pt x="40" y="34"/>
                    </a:lnTo>
                    <a:lnTo>
                      <a:pt x="43" y="36"/>
                    </a:lnTo>
                    <a:lnTo>
                      <a:pt x="45" y="39"/>
                    </a:lnTo>
                    <a:lnTo>
                      <a:pt x="48" y="41"/>
                    </a:lnTo>
                    <a:lnTo>
                      <a:pt x="49" y="40"/>
                    </a:lnTo>
                    <a:lnTo>
                      <a:pt x="47" y="39"/>
                    </a:lnTo>
                    <a:lnTo>
                      <a:pt x="46" y="36"/>
                    </a:lnTo>
                    <a:lnTo>
                      <a:pt x="47" y="35"/>
                    </a:lnTo>
                    <a:lnTo>
                      <a:pt x="49" y="36"/>
                    </a:lnTo>
                    <a:lnTo>
                      <a:pt x="51" y="38"/>
                    </a:lnTo>
                    <a:lnTo>
                      <a:pt x="53" y="40"/>
                    </a:lnTo>
                    <a:lnTo>
                      <a:pt x="53" y="37"/>
                    </a:lnTo>
                    <a:lnTo>
                      <a:pt x="50" y="35"/>
                    </a:lnTo>
                    <a:lnTo>
                      <a:pt x="50" y="33"/>
                    </a:lnTo>
                    <a:lnTo>
                      <a:pt x="52" y="33"/>
                    </a:lnTo>
                    <a:lnTo>
                      <a:pt x="54" y="33"/>
                    </a:lnTo>
                    <a:lnTo>
                      <a:pt x="57" y="34"/>
                    </a:lnTo>
                    <a:lnTo>
                      <a:pt x="58" y="35"/>
                    </a:lnTo>
                    <a:lnTo>
                      <a:pt x="57" y="34"/>
                    </a:lnTo>
                    <a:lnTo>
                      <a:pt x="56" y="32"/>
                    </a:lnTo>
                    <a:lnTo>
                      <a:pt x="54" y="31"/>
                    </a:lnTo>
                    <a:lnTo>
                      <a:pt x="50" y="30"/>
                    </a:lnTo>
                    <a:lnTo>
                      <a:pt x="48" y="28"/>
                    </a:lnTo>
                    <a:lnTo>
                      <a:pt x="51" y="25"/>
                    </a:lnTo>
                    <a:lnTo>
                      <a:pt x="55" y="24"/>
                    </a:lnTo>
                    <a:lnTo>
                      <a:pt x="58" y="21"/>
                    </a:lnTo>
                    <a:lnTo>
                      <a:pt x="60" y="21"/>
                    </a:lnTo>
                    <a:lnTo>
                      <a:pt x="62" y="21"/>
                    </a:lnTo>
                    <a:lnTo>
                      <a:pt x="63" y="20"/>
                    </a:lnTo>
                    <a:lnTo>
                      <a:pt x="66" y="19"/>
                    </a:lnTo>
                    <a:lnTo>
                      <a:pt x="68" y="19"/>
                    </a:lnTo>
                    <a:lnTo>
                      <a:pt x="70" y="19"/>
                    </a:lnTo>
                    <a:lnTo>
                      <a:pt x="78" y="20"/>
                    </a:lnTo>
                    <a:lnTo>
                      <a:pt x="81" y="21"/>
                    </a:lnTo>
                    <a:lnTo>
                      <a:pt x="83" y="17"/>
                    </a:lnTo>
                    <a:lnTo>
                      <a:pt x="83" y="13"/>
                    </a:lnTo>
                    <a:lnTo>
                      <a:pt x="83" y="9"/>
                    </a:lnTo>
                    <a:lnTo>
                      <a:pt x="85" y="6"/>
                    </a:lnTo>
                    <a:lnTo>
                      <a:pt x="85" y="3"/>
                    </a:lnTo>
                    <a:lnTo>
                      <a:pt x="82" y="2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12,2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1" name="Freeform 45"/>
              <p:cNvSpPr>
                <a:spLocks/>
              </p:cNvSpPr>
              <p:nvPr/>
            </p:nvSpPr>
            <p:spPr bwMode="auto">
              <a:xfrm>
                <a:off x="5564284" y="5971316"/>
                <a:ext cx="48396" cy="61132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6" y="6"/>
                  </a:cxn>
                  <a:cxn ang="0">
                    <a:pos x="5" y="4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0" y="1"/>
                  </a:cxn>
                  <a:cxn ang="0">
                    <a:pos x="3" y="6"/>
                  </a:cxn>
                  <a:cxn ang="0">
                    <a:pos x="5" y="8"/>
                  </a:cxn>
                  <a:cxn ang="0">
                    <a:pos x="6" y="7"/>
                  </a:cxn>
                </a:cxnLst>
                <a:rect l="0" t="0" r="r" b="b"/>
                <a:pathLst>
                  <a:path w="6" h="8">
                    <a:moveTo>
                      <a:pt x="6" y="7"/>
                    </a:moveTo>
                    <a:lnTo>
                      <a:pt x="6" y="6"/>
                    </a:lnTo>
                    <a:lnTo>
                      <a:pt x="5" y="4"/>
                    </a:lnTo>
                    <a:lnTo>
                      <a:pt x="4" y="1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3" y="6"/>
                    </a:lnTo>
                    <a:lnTo>
                      <a:pt x="5" y="8"/>
                    </a:lnTo>
                    <a:lnTo>
                      <a:pt x="6" y="7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2" name="Freeform 46"/>
              <p:cNvSpPr>
                <a:spLocks/>
              </p:cNvSpPr>
              <p:nvPr/>
            </p:nvSpPr>
            <p:spPr bwMode="auto">
              <a:xfrm>
                <a:off x="5661076" y="6162353"/>
                <a:ext cx="48396" cy="53490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4" y="6"/>
                  </a:cxn>
                  <a:cxn ang="0">
                    <a:pos x="6" y="7"/>
                  </a:cxn>
                </a:cxnLst>
                <a:rect l="0" t="0" r="r" b="b"/>
                <a:pathLst>
                  <a:path w="6" h="7">
                    <a:moveTo>
                      <a:pt x="6" y="7"/>
                    </a:moveTo>
                    <a:lnTo>
                      <a:pt x="6" y="4"/>
                    </a:lnTo>
                    <a:lnTo>
                      <a:pt x="4" y="3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4" y="6"/>
                    </a:lnTo>
                    <a:lnTo>
                      <a:pt x="6" y="7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3" name="Freeform 47"/>
              <p:cNvSpPr>
                <a:spLocks/>
              </p:cNvSpPr>
              <p:nvPr/>
            </p:nvSpPr>
            <p:spPr bwMode="auto">
              <a:xfrm>
                <a:off x="5757868" y="6162353"/>
                <a:ext cx="284009" cy="11462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1" y="1"/>
                  </a:cxn>
                  <a:cxn ang="0">
                    <a:pos x="9" y="1"/>
                  </a:cxn>
                  <a:cxn ang="0">
                    <a:pos x="5" y="4"/>
                  </a:cxn>
                  <a:cxn ang="0">
                    <a:pos x="3" y="3"/>
                  </a:cxn>
                  <a:cxn ang="0">
                    <a:pos x="0" y="9"/>
                  </a:cxn>
                  <a:cxn ang="0">
                    <a:pos x="0" y="12"/>
                  </a:cxn>
                  <a:cxn ang="0">
                    <a:pos x="2" y="15"/>
                  </a:cxn>
                  <a:cxn ang="0">
                    <a:pos x="3" y="15"/>
                  </a:cxn>
                  <a:cxn ang="0">
                    <a:pos x="24" y="15"/>
                  </a:cxn>
                  <a:cxn ang="0">
                    <a:pos x="24" y="14"/>
                  </a:cxn>
                  <a:cxn ang="0">
                    <a:pos x="25" y="14"/>
                  </a:cxn>
                  <a:cxn ang="0">
                    <a:pos x="27" y="15"/>
                  </a:cxn>
                  <a:cxn ang="0">
                    <a:pos x="27" y="15"/>
                  </a:cxn>
                  <a:cxn ang="0">
                    <a:pos x="34" y="15"/>
                  </a:cxn>
                  <a:cxn ang="0">
                    <a:pos x="35" y="15"/>
                  </a:cxn>
                  <a:cxn ang="0">
                    <a:pos x="34" y="13"/>
                  </a:cxn>
                  <a:cxn ang="0">
                    <a:pos x="33" y="12"/>
                  </a:cxn>
                  <a:cxn ang="0">
                    <a:pos x="31" y="11"/>
                  </a:cxn>
                  <a:cxn ang="0">
                    <a:pos x="30" y="9"/>
                  </a:cxn>
                  <a:cxn ang="0">
                    <a:pos x="28" y="7"/>
                  </a:cxn>
                  <a:cxn ang="0">
                    <a:pos x="28" y="5"/>
                  </a:cxn>
                  <a:cxn ang="0">
                    <a:pos x="26" y="4"/>
                  </a:cxn>
                  <a:cxn ang="0">
                    <a:pos x="19" y="3"/>
                  </a:cxn>
                  <a:cxn ang="0">
                    <a:pos x="16" y="2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</a:cxnLst>
                <a:rect l="0" t="0" r="r" b="b"/>
                <a:pathLst>
                  <a:path w="35" h="15">
                    <a:moveTo>
                      <a:pt x="12" y="0"/>
                    </a:moveTo>
                    <a:lnTo>
                      <a:pt x="11" y="1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3" y="3"/>
                    </a:lnTo>
                    <a:lnTo>
                      <a:pt x="0" y="9"/>
                    </a:lnTo>
                    <a:lnTo>
                      <a:pt x="0" y="12"/>
                    </a:lnTo>
                    <a:lnTo>
                      <a:pt x="2" y="15"/>
                    </a:lnTo>
                    <a:lnTo>
                      <a:pt x="3" y="15"/>
                    </a:lnTo>
                    <a:lnTo>
                      <a:pt x="24" y="15"/>
                    </a:lnTo>
                    <a:lnTo>
                      <a:pt x="24" y="14"/>
                    </a:lnTo>
                    <a:lnTo>
                      <a:pt x="25" y="14"/>
                    </a:lnTo>
                    <a:lnTo>
                      <a:pt x="27" y="15"/>
                    </a:lnTo>
                    <a:lnTo>
                      <a:pt x="27" y="15"/>
                    </a:lnTo>
                    <a:lnTo>
                      <a:pt x="34" y="15"/>
                    </a:lnTo>
                    <a:lnTo>
                      <a:pt x="35" y="15"/>
                    </a:lnTo>
                    <a:lnTo>
                      <a:pt x="34" y="13"/>
                    </a:lnTo>
                    <a:lnTo>
                      <a:pt x="33" y="12"/>
                    </a:lnTo>
                    <a:lnTo>
                      <a:pt x="31" y="11"/>
                    </a:lnTo>
                    <a:lnTo>
                      <a:pt x="30" y="9"/>
                    </a:lnTo>
                    <a:lnTo>
                      <a:pt x="28" y="7"/>
                    </a:lnTo>
                    <a:lnTo>
                      <a:pt x="28" y="5"/>
                    </a:lnTo>
                    <a:lnTo>
                      <a:pt x="26" y="4"/>
                    </a:lnTo>
                    <a:lnTo>
                      <a:pt x="19" y="3"/>
                    </a:lnTo>
                    <a:lnTo>
                      <a:pt x="16" y="2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48"/>
              <p:cNvSpPr>
                <a:spLocks/>
              </p:cNvSpPr>
              <p:nvPr/>
            </p:nvSpPr>
            <p:spPr bwMode="auto">
              <a:xfrm>
                <a:off x="6291499" y="6276975"/>
                <a:ext cx="8915" cy="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49"/>
              <p:cNvSpPr>
                <a:spLocks/>
              </p:cNvSpPr>
              <p:nvPr/>
            </p:nvSpPr>
            <p:spPr bwMode="auto">
              <a:xfrm>
                <a:off x="6179424" y="6177636"/>
                <a:ext cx="39481" cy="38207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5" y="4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2" y="3"/>
                  </a:cxn>
                  <a:cxn ang="0">
                    <a:pos x="3" y="5"/>
                  </a:cxn>
                  <a:cxn ang="0">
                    <a:pos x="4" y="5"/>
                  </a:cxn>
                </a:cxnLst>
                <a:rect l="0" t="0" r="r" b="b"/>
                <a:pathLst>
                  <a:path w="5" h="5">
                    <a:moveTo>
                      <a:pt x="4" y="5"/>
                    </a:moveTo>
                    <a:lnTo>
                      <a:pt x="5" y="4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2" y="3"/>
                    </a:lnTo>
                    <a:lnTo>
                      <a:pt x="3" y="5"/>
                    </a:lnTo>
                    <a:lnTo>
                      <a:pt x="4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50"/>
              <p:cNvSpPr>
                <a:spLocks/>
              </p:cNvSpPr>
              <p:nvPr/>
            </p:nvSpPr>
            <p:spPr bwMode="auto">
              <a:xfrm>
                <a:off x="6308055" y="5489903"/>
                <a:ext cx="598582" cy="787072"/>
              </a:xfrm>
              <a:custGeom>
                <a:avLst/>
                <a:gdLst/>
                <a:ahLst/>
                <a:cxnLst>
                  <a:cxn ang="0">
                    <a:pos x="71" y="5"/>
                  </a:cxn>
                  <a:cxn ang="0">
                    <a:pos x="64" y="13"/>
                  </a:cxn>
                  <a:cxn ang="0">
                    <a:pos x="58" y="14"/>
                  </a:cxn>
                  <a:cxn ang="0">
                    <a:pos x="50" y="15"/>
                  </a:cxn>
                  <a:cxn ang="0">
                    <a:pos x="40" y="16"/>
                  </a:cxn>
                  <a:cxn ang="0">
                    <a:pos x="37" y="19"/>
                  </a:cxn>
                  <a:cxn ang="0">
                    <a:pos x="39" y="23"/>
                  </a:cxn>
                  <a:cxn ang="0">
                    <a:pos x="42" y="23"/>
                  </a:cxn>
                  <a:cxn ang="0">
                    <a:pos x="48" y="22"/>
                  </a:cxn>
                  <a:cxn ang="0">
                    <a:pos x="40" y="26"/>
                  </a:cxn>
                  <a:cxn ang="0">
                    <a:pos x="36" y="29"/>
                  </a:cxn>
                  <a:cxn ang="0">
                    <a:pos x="35" y="32"/>
                  </a:cxn>
                  <a:cxn ang="0">
                    <a:pos x="23" y="35"/>
                  </a:cxn>
                  <a:cxn ang="0">
                    <a:pos x="20" y="33"/>
                  </a:cxn>
                  <a:cxn ang="0">
                    <a:pos x="18" y="37"/>
                  </a:cxn>
                  <a:cxn ang="0">
                    <a:pos x="10" y="38"/>
                  </a:cxn>
                  <a:cxn ang="0">
                    <a:pos x="5" y="41"/>
                  </a:cxn>
                  <a:cxn ang="0">
                    <a:pos x="1" y="47"/>
                  </a:cxn>
                  <a:cxn ang="0">
                    <a:pos x="1" y="56"/>
                  </a:cxn>
                  <a:cxn ang="0">
                    <a:pos x="7" y="55"/>
                  </a:cxn>
                  <a:cxn ang="0">
                    <a:pos x="12" y="55"/>
                  </a:cxn>
                  <a:cxn ang="0">
                    <a:pos x="12" y="62"/>
                  </a:cxn>
                  <a:cxn ang="0">
                    <a:pos x="14" y="67"/>
                  </a:cxn>
                  <a:cxn ang="0">
                    <a:pos x="14" y="73"/>
                  </a:cxn>
                  <a:cxn ang="0">
                    <a:pos x="15" y="75"/>
                  </a:cxn>
                  <a:cxn ang="0">
                    <a:pos x="9" y="72"/>
                  </a:cxn>
                  <a:cxn ang="0">
                    <a:pos x="8" y="75"/>
                  </a:cxn>
                  <a:cxn ang="0">
                    <a:pos x="7" y="79"/>
                  </a:cxn>
                  <a:cxn ang="0">
                    <a:pos x="11" y="80"/>
                  </a:cxn>
                  <a:cxn ang="0">
                    <a:pos x="15" y="81"/>
                  </a:cxn>
                  <a:cxn ang="0">
                    <a:pos x="21" y="84"/>
                  </a:cxn>
                  <a:cxn ang="0">
                    <a:pos x="21" y="90"/>
                  </a:cxn>
                  <a:cxn ang="0">
                    <a:pos x="25" y="88"/>
                  </a:cxn>
                  <a:cxn ang="0">
                    <a:pos x="23" y="93"/>
                  </a:cxn>
                  <a:cxn ang="0">
                    <a:pos x="27" y="95"/>
                  </a:cxn>
                  <a:cxn ang="0">
                    <a:pos x="25" y="99"/>
                  </a:cxn>
                  <a:cxn ang="0">
                    <a:pos x="35" y="98"/>
                  </a:cxn>
                  <a:cxn ang="0">
                    <a:pos x="39" y="98"/>
                  </a:cxn>
                  <a:cxn ang="0">
                    <a:pos x="35" y="102"/>
                  </a:cxn>
                  <a:cxn ang="0">
                    <a:pos x="36" y="103"/>
                  </a:cxn>
                  <a:cxn ang="0">
                    <a:pos x="40" y="103"/>
                  </a:cxn>
                  <a:cxn ang="0">
                    <a:pos x="44" y="100"/>
                  </a:cxn>
                  <a:cxn ang="0">
                    <a:pos x="49" y="103"/>
                  </a:cxn>
                  <a:cxn ang="0">
                    <a:pos x="50" y="101"/>
                  </a:cxn>
                  <a:cxn ang="0">
                    <a:pos x="53" y="103"/>
                  </a:cxn>
                  <a:cxn ang="0">
                    <a:pos x="74" y="100"/>
                  </a:cxn>
                  <a:cxn ang="0">
                    <a:pos x="74" y="93"/>
                  </a:cxn>
                </a:cxnLst>
                <a:rect l="0" t="0" r="r" b="b"/>
                <a:pathLst>
                  <a:path w="74" h="103">
                    <a:moveTo>
                      <a:pt x="74" y="0"/>
                    </a:moveTo>
                    <a:lnTo>
                      <a:pt x="73" y="1"/>
                    </a:lnTo>
                    <a:lnTo>
                      <a:pt x="71" y="5"/>
                    </a:lnTo>
                    <a:lnTo>
                      <a:pt x="68" y="7"/>
                    </a:lnTo>
                    <a:lnTo>
                      <a:pt x="67" y="11"/>
                    </a:lnTo>
                    <a:lnTo>
                      <a:pt x="64" y="13"/>
                    </a:lnTo>
                    <a:lnTo>
                      <a:pt x="61" y="13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6" y="14"/>
                    </a:lnTo>
                    <a:lnTo>
                      <a:pt x="53" y="14"/>
                    </a:lnTo>
                    <a:lnTo>
                      <a:pt x="50" y="15"/>
                    </a:lnTo>
                    <a:lnTo>
                      <a:pt x="47" y="15"/>
                    </a:lnTo>
                    <a:lnTo>
                      <a:pt x="44" y="16"/>
                    </a:lnTo>
                    <a:lnTo>
                      <a:pt x="40" y="16"/>
                    </a:lnTo>
                    <a:lnTo>
                      <a:pt x="38" y="16"/>
                    </a:lnTo>
                    <a:lnTo>
                      <a:pt x="38" y="16"/>
                    </a:lnTo>
                    <a:lnTo>
                      <a:pt x="37" y="19"/>
                    </a:lnTo>
                    <a:lnTo>
                      <a:pt x="36" y="20"/>
                    </a:lnTo>
                    <a:lnTo>
                      <a:pt x="38" y="21"/>
                    </a:lnTo>
                    <a:lnTo>
                      <a:pt x="39" y="23"/>
                    </a:lnTo>
                    <a:lnTo>
                      <a:pt x="40" y="23"/>
                    </a:lnTo>
                    <a:lnTo>
                      <a:pt x="41" y="24"/>
                    </a:lnTo>
                    <a:lnTo>
                      <a:pt x="42" y="23"/>
                    </a:lnTo>
                    <a:lnTo>
                      <a:pt x="44" y="23"/>
                    </a:lnTo>
                    <a:lnTo>
                      <a:pt x="46" y="22"/>
                    </a:lnTo>
                    <a:lnTo>
                      <a:pt x="48" y="22"/>
                    </a:lnTo>
                    <a:lnTo>
                      <a:pt x="48" y="24"/>
                    </a:lnTo>
                    <a:lnTo>
                      <a:pt x="43" y="25"/>
                    </a:lnTo>
                    <a:lnTo>
                      <a:pt x="40" y="26"/>
                    </a:lnTo>
                    <a:lnTo>
                      <a:pt x="37" y="27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8" y="29"/>
                    </a:lnTo>
                    <a:lnTo>
                      <a:pt x="38" y="31"/>
                    </a:lnTo>
                    <a:lnTo>
                      <a:pt x="35" y="32"/>
                    </a:lnTo>
                    <a:lnTo>
                      <a:pt x="28" y="33"/>
                    </a:lnTo>
                    <a:lnTo>
                      <a:pt x="25" y="34"/>
                    </a:lnTo>
                    <a:lnTo>
                      <a:pt x="23" y="35"/>
                    </a:lnTo>
                    <a:lnTo>
                      <a:pt x="23" y="33"/>
                    </a:lnTo>
                    <a:lnTo>
                      <a:pt x="22" y="33"/>
                    </a:lnTo>
                    <a:lnTo>
                      <a:pt x="20" y="33"/>
                    </a:lnTo>
                    <a:lnTo>
                      <a:pt x="20" y="34"/>
                    </a:lnTo>
                    <a:lnTo>
                      <a:pt x="21" y="36"/>
                    </a:lnTo>
                    <a:lnTo>
                      <a:pt x="18" y="37"/>
                    </a:lnTo>
                    <a:lnTo>
                      <a:pt x="15" y="37"/>
                    </a:lnTo>
                    <a:lnTo>
                      <a:pt x="14" y="36"/>
                    </a:lnTo>
                    <a:lnTo>
                      <a:pt x="10" y="38"/>
                    </a:lnTo>
                    <a:lnTo>
                      <a:pt x="8" y="38"/>
                    </a:lnTo>
                    <a:lnTo>
                      <a:pt x="7" y="38"/>
                    </a:lnTo>
                    <a:lnTo>
                      <a:pt x="5" y="41"/>
                    </a:lnTo>
                    <a:lnTo>
                      <a:pt x="4" y="43"/>
                    </a:lnTo>
                    <a:lnTo>
                      <a:pt x="2" y="46"/>
                    </a:lnTo>
                    <a:lnTo>
                      <a:pt x="1" y="47"/>
                    </a:lnTo>
                    <a:lnTo>
                      <a:pt x="0" y="49"/>
                    </a:lnTo>
                    <a:lnTo>
                      <a:pt x="0" y="55"/>
                    </a:lnTo>
                    <a:lnTo>
                      <a:pt x="1" y="56"/>
                    </a:lnTo>
                    <a:lnTo>
                      <a:pt x="2" y="56"/>
                    </a:lnTo>
                    <a:lnTo>
                      <a:pt x="4" y="56"/>
                    </a:lnTo>
                    <a:lnTo>
                      <a:pt x="7" y="55"/>
                    </a:lnTo>
                    <a:lnTo>
                      <a:pt x="8" y="54"/>
                    </a:lnTo>
                    <a:lnTo>
                      <a:pt x="11" y="53"/>
                    </a:lnTo>
                    <a:lnTo>
                      <a:pt x="12" y="55"/>
                    </a:lnTo>
                    <a:lnTo>
                      <a:pt x="10" y="57"/>
                    </a:lnTo>
                    <a:lnTo>
                      <a:pt x="10" y="60"/>
                    </a:lnTo>
                    <a:lnTo>
                      <a:pt x="12" y="62"/>
                    </a:lnTo>
                    <a:lnTo>
                      <a:pt x="12" y="64"/>
                    </a:lnTo>
                    <a:lnTo>
                      <a:pt x="14" y="65"/>
                    </a:lnTo>
                    <a:lnTo>
                      <a:pt x="14" y="67"/>
                    </a:lnTo>
                    <a:lnTo>
                      <a:pt x="13" y="69"/>
                    </a:lnTo>
                    <a:lnTo>
                      <a:pt x="13" y="71"/>
                    </a:lnTo>
                    <a:lnTo>
                      <a:pt x="14" y="73"/>
                    </a:lnTo>
                    <a:lnTo>
                      <a:pt x="17" y="74"/>
                    </a:lnTo>
                    <a:lnTo>
                      <a:pt x="18" y="74"/>
                    </a:lnTo>
                    <a:lnTo>
                      <a:pt x="15" y="75"/>
                    </a:lnTo>
                    <a:lnTo>
                      <a:pt x="13" y="76"/>
                    </a:lnTo>
                    <a:lnTo>
                      <a:pt x="11" y="76"/>
                    </a:lnTo>
                    <a:lnTo>
                      <a:pt x="9" y="72"/>
                    </a:lnTo>
                    <a:lnTo>
                      <a:pt x="8" y="71"/>
                    </a:lnTo>
                    <a:lnTo>
                      <a:pt x="7" y="73"/>
                    </a:lnTo>
                    <a:lnTo>
                      <a:pt x="8" y="75"/>
                    </a:lnTo>
                    <a:lnTo>
                      <a:pt x="8" y="77"/>
                    </a:lnTo>
                    <a:lnTo>
                      <a:pt x="6" y="78"/>
                    </a:lnTo>
                    <a:lnTo>
                      <a:pt x="7" y="79"/>
                    </a:lnTo>
                    <a:lnTo>
                      <a:pt x="8" y="80"/>
                    </a:lnTo>
                    <a:lnTo>
                      <a:pt x="10" y="81"/>
                    </a:lnTo>
                    <a:lnTo>
                      <a:pt x="11" y="80"/>
                    </a:lnTo>
                    <a:lnTo>
                      <a:pt x="12" y="80"/>
                    </a:lnTo>
                    <a:lnTo>
                      <a:pt x="14" y="81"/>
                    </a:lnTo>
                    <a:lnTo>
                      <a:pt x="15" y="81"/>
                    </a:lnTo>
                    <a:lnTo>
                      <a:pt x="18" y="81"/>
                    </a:lnTo>
                    <a:lnTo>
                      <a:pt x="20" y="82"/>
                    </a:lnTo>
                    <a:lnTo>
                      <a:pt x="21" y="84"/>
                    </a:lnTo>
                    <a:lnTo>
                      <a:pt x="21" y="87"/>
                    </a:lnTo>
                    <a:lnTo>
                      <a:pt x="20" y="88"/>
                    </a:lnTo>
                    <a:lnTo>
                      <a:pt x="21" y="90"/>
                    </a:lnTo>
                    <a:lnTo>
                      <a:pt x="22" y="90"/>
                    </a:lnTo>
                    <a:lnTo>
                      <a:pt x="23" y="89"/>
                    </a:lnTo>
                    <a:lnTo>
                      <a:pt x="25" y="88"/>
                    </a:lnTo>
                    <a:lnTo>
                      <a:pt x="24" y="90"/>
                    </a:lnTo>
                    <a:lnTo>
                      <a:pt x="23" y="91"/>
                    </a:lnTo>
                    <a:lnTo>
                      <a:pt x="23" y="93"/>
                    </a:lnTo>
                    <a:lnTo>
                      <a:pt x="25" y="93"/>
                    </a:lnTo>
                    <a:lnTo>
                      <a:pt x="26" y="94"/>
                    </a:lnTo>
                    <a:lnTo>
                      <a:pt x="27" y="95"/>
                    </a:lnTo>
                    <a:lnTo>
                      <a:pt x="28" y="96"/>
                    </a:lnTo>
                    <a:lnTo>
                      <a:pt x="26" y="98"/>
                    </a:lnTo>
                    <a:lnTo>
                      <a:pt x="25" y="99"/>
                    </a:lnTo>
                    <a:lnTo>
                      <a:pt x="26" y="101"/>
                    </a:lnTo>
                    <a:lnTo>
                      <a:pt x="33" y="99"/>
                    </a:lnTo>
                    <a:lnTo>
                      <a:pt x="35" y="98"/>
                    </a:lnTo>
                    <a:lnTo>
                      <a:pt x="38" y="97"/>
                    </a:lnTo>
                    <a:lnTo>
                      <a:pt x="40" y="97"/>
                    </a:lnTo>
                    <a:lnTo>
                      <a:pt x="39" y="98"/>
                    </a:lnTo>
                    <a:lnTo>
                      <a:pt x="37" y="100"/>
                    </a:lnTo>
                    <a:lnTo>
                      <a:pt x="37" y="101"/>
                    </a:lnTo>
                    <a:lnTo>
                      <a:pt x="35" y="102"/>
                    </a:lnTo>
                    <a:lnTo>
                      <a:pt x="32" y="103"/>
                    </a:lnTo>
                    <a:lnTo>
                      <a:pt x="31" y="103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7" y="103"/>
                    </a:lnTo>
                    <a:lnTo>
                      <a:pt x="40" y="103"/>
                    </a:lnTo>
                    <a:lnTo>
                      <a:pt x="40" y="102"/>
                    </a:lnTo>
                    <a:lnTo>
                      <a:pt x="42" y="101"/>
                    </a:lnTo>
                    <a:lnTo>
                      <a:pt x="44" y="100"/>
                    </a:lnTo>
                    <a:lnTo>
                      <a:pt x="45" y="100"/>
                    </a:lnTo>
                    <a:lnTo>
                      <a:pt x="47" y="102"/>
                    </a:lnTo>
                    <a:lnTo>
                      <a:pt x="49" y="103"/>
                    </a:lnTo>
                    <a:lnTo>
                      <a:pt x="50" y="103"/>
                    </a:lnTo>
                    <a:lnTo>
                      <a:pt x="50" y="102"/>
                    </a:lnTo>
                    <a:lnTo>
                      <a:pt x="50" y="101"/>
                    </a:lnTo>
                    <a:lnTo>
                      <a:pt x="52" y="101"/>
                    </a:lnTo>
                    <a:lnTo>
                      <a:pt x="53" y="102"/>
                    </a:lnTo>
                    <a:lnTo>
                      <a:pt x="53" y="103"/>
                    </a:lnTo>
                    <a:lnTo>
                      <a:pt x="74" y="103"/>
                    </a:lnTo>
                    <a:lnTo>
                      <a:pt x="74" y="100"/>
                    </a:lnTo>
                    <a:lnTo>
                      <a:pt x="74" y="100"/>
                    </a:lnTo>
                    <a:lnTo>
                      <a:pt x="74" y="97"/>
                    </a:lnTo>
                    <a:lnTo>
                      <a:pt x="74" y="95"/>
                    </a:lnTo>
                    <a:lnTo>
                      <a:pt x="74" y="9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 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   7,6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7" name="Freeform 51"/>
              <p:cNvSpPr>
                <a:spLocks/>
              </p:cNvSpPr>
              <p:nvPr/>
            </p:nvSpPr>
            <p:spPr bwMode="auto">
              <a:xfrm>
                <a:off x="6300413" y="6055372"/>
                <a:ext cx="31840" cy="61132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4" y="3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0" y="0"/>
                  </a:cxn>
                  <a:cxn ang="0">
                    <a:pos x="0" y="3"/>
                  </a:cxn>
                  <a:cxn ang="0">
                    <a:pos x="2" y="4"/>
                  </a:cxn>
                  <a:cxn ang="0">
                    <a:pos x="1" y="6"/>
                  </a:cxn>
                  <a:cxn ang="0">
                    <a:pos x="1" y="8"/>
                  </a:cxn>
                  <a:cxn ang="0">
                    <a:pos x="2" y="8"/>
                  </a:cxn>
                </a:cxnLst>
                <a:rect l="0" t="0" r="r" b="b"/>
                <a:pathLst>
                  <a:path w="4" h="8">
                    <a:moveTo>
                      <a:pt x="2" y="8"/>
                    </a:moveTo>
                    <a:lnTo>
                      <a:pt x="3" y="7"/>
                    </a:lnTo>
                    <a:lnTo>
                      <a:pt x="4" y="6"/>
                    </a:lnTo>
                    <a:lnTo>
                      <a:pt x="4" y="3"/>
                    </a:lnTo>
                    <a:lnTo>
                      <a:pt x="4" y="1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2" y="4"/>
                    </a:lnTo>
                    <a:lnTo>
                      <a:pt x="1" y="6"/>
                    </a:lnTo>
                    <a:lnTo>
                      <a:pt x="1" y="8"/>
                    </a:lnTo>
                    <a:lnTo>
                      <a:pt x="2" y="8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8" name="Freeform 52"/>
              <p:cNvSpPr>
                <a:spLocks/>
              </p:cNvSpPr>
              <p:nvPr/>
            </p:nvSpPr>
            <p:spPr bwMode="auto">
              <a:xfrm>
                <a:off x="6283857" y="5933109"/>
                <a:ext cx="96792" cy="61132"/>
              </a:xfrm>
              <a:custGeom>
                <a:avLst/>
                <a:gdLst/>
                <a:ahLst/>
                <a:cxnLst>
                  <a:cxn ang="0">
                    <a:pos x="10" y="6"/>
                  </a:cxn>
                  <a:cxn ang="0">
                    <a:pos x="12" y="6"/>
                  </a:cxn>
                  <a:cxn ang="0">
                    <a:pos x="10" y="4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1" y="4"/>
                  </a:cxn>
                  <a:cxn ang="0">
                    <a:pos x="0" y="6"/>
                  </a:cxn>
                  <a:cxn ang="0">
                    <a:pos x="2" y="6"/>
                  </a:cxn>
                  <a:cxn ang="0">
                    <a:pos x="4" y="5"/>
                  </a:cxn>
                  <a:cxn ang="0">
                    <a:pos x="5" y="5"/>
                  </a:cxn>
                  <a:cxn ang="0">
                    <a:pos x="5" y="7"/>
                  </a:cxn>
                  <a:cxn ang="0">
                    <a:pos x="7" y="8"/>
                  </a:cxn>
                  <a:cxn ang="0">
                    <a:pos x="9" y="6"/>
                  </a:cxn>
                  <a:cxn ang="0">
                    <a:pos x="9" y="6"/>
                  </a:cxn>
                  <a:cxn ang="0">
                    <a:pos x="10" y="6"/>
                  </a:cxn>
                </a:cxnLst>
                <a:rect l="0" t="0" r="r" b="b"/>
                <a:pathLst>
                  <a:path w="12" h="8">
                    <a:moveTo>
                      <a:pt x="10" y="6"/>
                    </a:moveTo>
                    <a:lnTo>
                      <a:pt x="12" y="6"/>
                    </a:lnTo>
                    <a:lnTo>
                      <a:pt x="10" y="4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1" y="4"/>
                    </a:lnTo>
                    <a:lnTo>
                      <a:pt x="0" y="6"/>
                    </a:lnTo>
                    <a:lnTo>
                      <a:pt x="2" y="6"/>
                    </a:lnTo>
                    <a:lnTo>
                      <a:pt x="4" y="5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7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10" y="6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9" name="Freeform 53"/>
              <p:cNvSpPr>
                <a:spLocks/>
              </p:cNvSpPr>
              <p:nvPr/>
            </p:nvSpPr>
            <p:spPr bwMode="auto">
              <a:xfrm>
                <a:off x="6179424" y="5871977"/>
                <a:ext cx="31839" cy="30566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2" y="3"/>
                  </a:cxn>
                  <a:cxn ang="0">
                    <a:pos x="3" y="4"/>
                  </a:cxn>
                  <a:cxn ang="0">
                    <a:pos x="4" y="3"/>
                  </a:cxn>
                </a:cxnLst>
                <a:rect l="0" t="0" r="r" b="b"/>
                <a:pathLst>
                  <a:path w="4" h="4">
                    <a:moveTo>
                      <a:pt x="4" y="3"/>
                    </a:moveTo>
                    <a:lnTo>
                      <a:pt x="4" y="1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2" y="3"/>
                    </a:lnTo>
                    <a:lnTo>
                      <a:pt x="3" y="4"/>
                    </a:lnTo>
                    <a:lnTo>
                      <a:pt x="4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54"/>
              <p:cNvSpPr>
                <a:spLocks/>
              </p:cNvSpPr>
              <p:nvPr/>
            </p:nvSpPr>
            <p:spPr bwMode="auto">
              <a:xfrm>
                <a:off x="6097915" y="5764996"/>
                <a:ext cx="40755" cy="30566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5" y="3"/>
                  </a:cxn>
                  <a:cxn ang="0">
                    <a:pos x="4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2" y="4"/>
                  </a:cxn>
                  <a:cxn ang="0">
                    <a:pos x="3" y="4"/>
                  </a:cxn>
                </a:cxnLst>
                <a:rect l="0" t="0" r="r" b="b"/>
                <a:pathLst>
                  <a:path w="5" h="4">
                    <a:moveTo>
                      <a:pt x="3" y="4"/>
                    </a:moveTo>
                    <a:lnTo>
                      <a:pt x="5" y="3"/>
                    </a:lnTo>
                    <a:lnTo>
                      <a:pt x="4" y="2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1" y="4"/>
                    </a:lnTo>
                    <a:lnTo>
                      <a:pt x="2" y="4"/>
                    </a:lnTo>
                    <a:lnTo>
                      <a:pt x="3" y="4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1" name="Freeform 55"/>
              <p:cNvSpPr>
                <a:spLocks/>
              </p:cNvSpPr>
              <p:nvPr/>
            </p:nvSpPr>
            <p:spPr bwMode="auto">
              <a:xfrm>
                <a:off x="5960368" y="6047731"/>
                <a:ext cx="202499" cy="137547"/>
              </a:xfrm>
              <a:custGeom>
                <a:avLst/>
                <a:gdLst/>
                <a:ahLst/>
                <a:cxnLst>
                  <a:cxn ang="0">
                    <a:pos x="25" y="15"/>
                  </a:cxn>
                  <a:cxn ang="0">
                    <a:pos x="25" y="16"/>
                  </a:cxn>
                  <a:cxn ang="0">
                    <a:pos x="25" y="13"/>
                  </a:cxn>
                  <a:cxn ang="0">
                    <a:pos x="22" y="13"/>
                  </a:cxn>
                  <a:cxn ang="0">
                    <a:pos x="21" y="13"/>
                  </a:cxn>
                  <a:cxn ang="0">
                    <a:pos x="19" y="9"/>
                  </a:cxn>
                  <a:cxn ang="0">
                    <a:pos x="18" y="7"/>
                  </a:cxn>
                  <a:cxn ang="0">
                    <a:pos x="17" y="5"/>
                  </a:cxn>
                  <a:cxn ang="0">
                    <a:pos x="12" y="5"/>
                  </a:cxn>
                  <a:cxn ang="0">
                    <a:pos x="10" y="4"/>
                  </a:cxn>
                  <a:cxn ang="0">
                    <a:pos x="7" y="2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" y="3"/>
                  </a:cxn>
                  <a:cxn ang="0">
                    <a:pos x="4" y="5"/>
                  </a:cxn>
                  <a:cxn ang="0">
                    <a:pos x="6" y="6"/>
                  </a:cxn>
                  <a:cxn ang="0">
                    <a:pos x="8" y="7"/>
                  </a:cxn>
                  <a:cxn ang="0">
                    <a:pos x="9" y="10"/>
                  </a:cxn>
                  <a:cxn ang="0">
                    <a:pos x="11" y="11"/>
                  </a:cxn>
                  <a:cxn ang="0">
                    <a:pos x="15" y="11"/>
                  </a:cxn>
                  <a:cxn ang="0">
                    <a:pos x="18" y="12"/>
                  </a:cxn>
                  <a:cxn ang="0">
                    <a:pos x="19" y="14"/>
                  </a:cxn>
                  <a:cxn ang="0">
                    <a:pos x="20" y="16"/>
                  </a:cxn>
                  <a:cxn ang="0">
                    <a:pos x="22" y="18"/>
                  </a:cxn>
                  <a:cxn ang="0">
                    <a:pos x="23" y="18"/>
                  </a:cxn>
                  <a:cxn ang="0">
                    <a:pos x="25" y="18"/>
                  </a:cxn>
                  <a:cxn ang="0">
                    <a:pos x="25" y="15"/>
                  </a:cxn>
                </a:cxnLst>
                <a:rect l="0" t="0" r="r" b="b"/>
                <a:pathLst>
                  <a:path w="25" h="18">
                    <a:moveTo>
                      <a:pt x="25" y="15"/>
                    </a:moveTo>
                    <a:lnTo>
                      <a:pt x="25" y="16"/>
                    </a:lnTo>
                    <a:lnTo>
                      <a:pt x="25" y="13"/>
                    </a:lnTo>
                    <a:lnTo>
                      <a:pt x="22" y="13"/>
                    </a:lnTo>
                    <a:lnTo>
                      <a:pt x="21" y="13"/>
                    </a:lnTo>
                    <a:lnTo>
                      <a:pt x="19" y="9"/>
                    </a:lnTo>
                    <a:lnTo>
                      <a:pt x="18" y="7"/>
                    </a:lnTo>
                    <a:lnTo>
                      <a:pt x="17" y="5"/>
                    </a:lnTo>
                    <a:lnTo>
                      <a:pt x="12" y="5"/>
                    </a:lnTo>
                    <a:lnTo>
                      <a:pt x="10" y="4"/>
                    </a:lnTo>
                    <a:lnTo>
                      <a:pt x="7" y="2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3"/>
                    </a:lnTo>
                    <a:lnTo>
                      <a:pt x="4" y="5"/>
                    </a:lnTo>
                    <a:lnTo>
                      <a:pt x="6" y="6"/>
                    </a:lnTo>
                    <a:lnTo>
                      <a:pt x="8" y="7"/>
                    </a:lnTo>
                    <a:lnTo>
                      <a:pt x="9" y="10"/>
                    </a:lnTo>
                    <a:lnTo>
                      <a:pt x="11" y="11"/>
                    </a:lnTo>
                    <a:lnTo>
                      <a:pt x="15" y="11"/>
                    </a:lnTo>
                    <a:lnTo>
                      <a:pt x="18" y="12"/>
                    </a:lnTo>
                    <a:lnTo>
                      <a:pt x="19" y="14"/>
                    </a:lnTo>
                    <a:lnTo>
                      <a:pt x="20" y="16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5" y="18"/>
                    </a:lnTo>
                    <a:lnTo>
                      <a:pt x="25" y="15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2" name="Freeform 56"/>
              <p:cNvSpPr>
                <a:spLocks/>
              </p:cNvSpPr>
              <p:nvPr/>
            </p:nvSpPr>
            <p:spPr bwMode="auto">
              <a:xfrm>
                <a:off x="2823542" y="3426705"/>
                <a:ext cx="444480" cy="473771"/>
              </a:xfrm>
              <a:custGeom>
                <a:avLst/>
                <a:gdLst/>
                <a:ahLst/>
                <a:cxnLst>
                  <a:cxn ang="0">
                    <a:pos x="47" y="3"/>
                  </a:cxn>
                  <a:cxn ang="0">
                    <a:pos x="46" y="1"/>
                  </a:cxn>
                  <a:cxn ang="0">
                    <a:pos x="40" y="1"/>
                  </a:cxn>
                  <a:cxn ang="0">
                    <a:pos x="38" y="5"/>
                  </a:cxn>
                  <a:cxn ang="0">
                    <a:pos x="35" y="8"/>
                  </a:cxn>
                  <a:cxn ang="0">
                    <a:pos x="38" y="10"/>
                  </a:cxn>
                  <a:cxn ang="0">
                    <a:pos x="33" y="13"/>
                  </a:cxn>
                  <a:cxn ang="0">
                    <a:pos x="30" y="14"/>
                  </a:cxn>
                  <a:cxn ang="0">
                    <a:pos x="22" y="10"/>
                  </a:cxn>
                  <a:cxn ang="0">
                    <a:pos x="17" y="14"/>
                  </a:cxn>
                  <a:cxn ang="0">
                    <a:pos x="20" y="18"/>
                  </a:cxn>
                  <a:cxn ang="0">
                    <a:pos x="14" y="22"/>
                  </a:cxn>
                  <a:cxn ang="0">
                    <a:pos x="14" y="27"/>
                  </a:cxn>
                  <a:cxn ang="0">
                    <a:pos x="18" y="30"/>
                  </a:cxn>
                  <a:cxn ang="0">
                    <a:pos x="19" y="33"/>
                  </a:cxn>
                  <a:cxn ang="0">
                    <a:pos x="14" y="39"/>
                  </a:cxn>
                  <a:cxn ang="0">
                    <a:pos x="11" y="41"/>
                  </a:cxn>
                  <a:cxn ang="0">
                    <a:pos x="12" y="41"/>
                  </a:cxn>
                  <a:cxn ang="0">
                    <a:pos x="19" y="41"/>
                  </a:cxn>
                  <a:cxn ang="0">
                    <a:pos x="20" y="41"/>
                  </a:cxn>
                  <a:cxn ang="0">
                    <a:pos x="20" y="44"/>
                  </a:cxn>
                  <a:cxn ang="0">
                    <a:pos x="11" y="43"/>
                  </a:cxn>
                  <a:cxn ang="0">
                    <a:pos x="6" y="45"/>
                  </a:cxn>
                  <a:cxn ang="0">
                    <a:pos x="1" y="47"/>
                  </a:cxn>
                  <a:cxn ang="0">
                    <a:pos x="3" y="50"/>
                  </a:cxn>
                  <a:cxn ang="0">
                    <a:pos x="2" y="54"/>
                  </a:cxn>
                  <a:cxn ang="0">
                    <a:pos x="7" y="55"/>
                  </a:cxn>
                  <a:cxn ang="0">
                    <a:pos x="4" y="57"/>
                  </a:cxn>
                  <a:cxn ang="0">
                    <a:pos x="8" y="58"/>
                  </a:cxn>
                  <a:cxn ang="0">
                    <a:pos x="4" y="59"/>
                  </a:cxn>
                  <a:cxn ang="0">
                    <a:pos x="8" y="61"/>
                  </a:cxn>
                  <a:cxn ang="0">
                    <a:pos x="11" y="61"/>
                  </a:cxn>
                  <a:cxn ang="0">
                    <a:pos x="16" y="62"/>
                  </a:cxn>
                  <a:cxn ang="0">
                    <a:pos x="20" y="60"/>
                  </a:cxn>
                  <a:cxn ang="0">
                    <a:pos x="22" y="61"/>
                  </a:cxn>
                  <a:cxn ang="0">
                    <a:pos x="28" y="60"/>
                  </a:cxn>
                  <a:cxn ang="0">
                    <a:pos x="33" y="58"/>
                  </a:cxn>
                  <a:cxn ang="0">
                    <a:pos x="40" y="59"/>
                  </a:cxn>
                  <a:cxn ang="0">
                    <a:pos x="44" y="57"/>
                  </a:cxn>
                  <a:cxn ang="0">
                    <a:pos x="47" y="51"/>
                  </a:cxn>
                  <a:cxn ang="0">
                    <a:pos x="50" y="45"/>
                  </a:cxn>
                  <a:cxn ang="0">
                    <a:pos x="52" y="40"/>
                  </a:cxn>
                  <a:cxn ang="0">
                    <a:pos x="53" y="29"/>
                  </a:cxn>
                  <a:cxn ang="0">
                    <a:pos x="54" y="26"/>
                  </a:cxn>
                  <a:cxn ang="0">
                    <a:pos x="54" y="20"/>
                  </a:cxn>
                  <a:cxn ang="0">
                    <a:pos x="46" y="20"/>
                  </a:cxn>
                  <a:cxn ang="0">
                    <a:pos x="39" y="12"/>
                  </a:cxn>
                  <a:cxn ang="0">
                    <a:pos x="45" y="8"/>
                  </a:cxn>
                </a:cxnLst>
                <a:rect l="0" t="0" r="r" b="b"/>
                <a:pathLst>
                  <a:path w="55" h="62">
                    <a:moveTo>
                      <a:pt x="47" y="6"/>
                    </a:moveTo>
                    <a:lnTo>
                      <a:pt x="47" y="5"/>
                    </a:lnTo>
                    <a:lnTo>
                      <a:pt x="47" y="5"/>
                    </a:lnTo>
                    <a:lnTo>
                      <a:pt x="47" y="3"/>
                    </a:lnTo>
                    <a:lnTo>
                      <a:pt x="48" y="1"/>
                    </a:lnTo>
                    <a:lnTo>
                      <a:pt x="48" y="0"/>
                    </a:lnTo>
                    <a:lnTo>
                      <a:pt x="47" y="0"/>
                    </a:lnTo>
                    <a:lnTo>
                      <a:pt x="46" y="1"/>
                    </a:lnTo>
                    <a:lnTo>
                      <a:pt x="45" y="1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8" y="5"/>
                    </a:lnTo>
                    <a:lnTo>
                      <a:pt x="36" y="6"/>
                    </a:lnTo>
                    <a:lnTo>
                      <a:pt x="33" y="6"/>
                    </a:lnTo>
                    <a:lnTo>
                      <a:pt x="33" y="8"/>
                    </a:lnTo>
                    <a:lnTo>
                      <a:pt x="35" y="8"/>
                    </a:lnTo>
                    <a:lnTo>
                      <a:pt x="36" y="9"/>
                    </a:lnTo>
                    <a:lnTo>
                      <a:pt x="37" y="9"/>
                    </a:lnTo>
                    <a:lnTo>
                      <a:pt x="38" y="10"/>
                    </a:lnTo>
                    <a:lnTo>
                      <a:pt x="38" y="10"/>
                    </a:lnTo>
                    <a:lnTo>
                      <a:pt x="37" y="12"/>
                    </a:lnTo>
                    <a:lnTo>
                      <a:pt x="36" y="12"/>
                    </a:lnTo>
                    <a:lnTo>
                      <a:pt x="34" y="12"/>
                    </a:lnTo>
                    <a:lnTo>
                      <a:pt x="33" y="13"/>
                    </a:lnTo>
                    <a:lnTo>
                      <a:pt x="33" y="14"/>
                    </a:lnTo>
                    <a:lnTo>
                      <a:pt x="33" y="15"/>
                    </a:lnTo>
                    <a:lnTo>
                      <a:pt x="33" y="15"/>
                    </a:lnTo>
                    <a:lnTo>
                      <a:pt x="30" y="14"/>
                    </a:lnTo>
                    <a:lnTo>
                      <a:pt x="28" y="13"/>
                    </a:lnTo>
                    <a:lnTo>
                      <a:pt x="26" y="13"/>
                    </a:lnTo>
                    <a:lnTo>
                      <a:pt x="26" y="12"/>
                    </a:lnTo>
                    <a:lnTo>
                      <a:pt x="22" y="10"/>
                    </a:lnTo>
                    <a:lnTo>
                      <a:pt x="20" y="11"/>
                    </a:lnTo>
                    <a:lnTo>
                      <a:pt x="19" y="12"/>
                    </a:lnTo>
                    <a:lnTo>
                      <a:pt x="19" y="15"/>
                    </a:lnTo>
                    <a:lnTo>
                      <a:pt x="17" y="14"/>
                    </a:lnTo>
                    <a:lnTo>
                      <a:pt x="16" y="14"/>
                    </a:lnTo>
                    <a:lnTo>
                      <a:pt x="17" y="16"/>
                    </a:lnTo>
                    <a:lnTo>
                      <a:pt x="19" y="18"/>
                    </a:lnTo>
                    <a:lnTo>
                      <a:pt x="20" y="18"/>
                    </a:lnTo>
                    <a:lnTo>
                      <a:pt x="20" y="19"/>
                    </a:lnTo>
                    <a:lnTo>
                      <a:pt x="17" y="20"/>
                    </a:lnTo>
                    <a:lnTo>
                      <a:pt x="15" y="21"/>
                    </a:lnTo>
                    <a:lnTo>
                      <a:pt x="14" y="22"/>
                    </a:lnTo>
                    <a:lnTo>
                      <a:pt x="13" y="23"/>
                    </a:lnTo>
                    <a:lnTo>
                      <a:pt x="14" y="25"/>
                    </a:lnTo>
                    <a:lnTo>
                      <a:pt x="15" y="26"/>
                    </a:lnTo>
                    <a:lnTo>
                      <a:pt x="14" y="27"/>
                    </a:lnTo>
                    <a:lnTo>
                      <a:pt x="15" y="27"/>
                    </a:lnTo>
                    <a:lnTo>
                      <a:pt x="17" y="28"/>
                    </a:lnTo>
                    <a:lnTo>
                      <a:pt x="16" y="29"/>
                    </a:lnTo>
                    <a:lnTo>
                      <a:pt x="18" y="30"/>
                    </a:lnTo>
                    <a:lnTo>
                      <a:pt x="22" y="32"/>
                    </a:lnTo>
                    <a:lnTo>
                      <a:pt x="23" y="33"/>
                    </a:lnTo>
                    <a:lnTo>
                      <a:pt x="22" y="33"/>
                    </a:lnTo>
                    <a:lnTo>
                      <a:pt x="19" y="33"/>
                    </a:lnTo>
                    <a:lnTo>
                      <a:pt x="17" y="34"/>
                    </a:lnTo>
                    <a:lnTo>
                      <a:pt x="16" y="36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3" y="40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1" y="41"/>
                    </a:lnTo>
                    <a:lnTo>
                      <a:pt x="10" y="41"/>
                    </a:lnTo>
                    <a:lnTo>
                      <a:pt x="11" y="41"/>
                    </a:lnTo>
                    <a:lnTo>
                      <a:pt x="12" y="41"/>
                    </a:lnTo>
                    <a:lnTo>
                      <a:pt x="12" y="41"/>
                    </a:lnTo>
                    <a:lnTo>
                      <a:pt x="13" y="41"/>
                    </a:lnTo>
                    <a:lnTo>
                      <a:pt x="15" y="42"/>
                    </a:lnTo>
                    <a:lnTo>
                      <a:pt x="17" y="42"/>
                    </a:lnTo>
                    <a:lnTo>
                      <a:pt x="19" y="41"/>
                    </a:lnTo>
                    <a:lnTo>
                      <a:pt x="20" y="40"/>
                    </a:lnTo>
                    <a:lnTo>
                      <a:pt x="21" y="40"/>
                    </a:lnTo>
                    <a:lnTo>
                      <a:pt x="21" y="40"/>
                    </a:lnTo>
                    <a:lnTo>
                      <a:pt x="20" y="41"/>
                    </a:lnTo>
                    <a:lnTo>
                      <a:pt x="20" y="42"/>
                    </a:lnTo>
                    <a:lnTo>
                      <a:pt x="22" y="43"/>
                    </a:lnTo>
                    <a:lnTo>
                      <a:pt x="22" y="44"/>
                    </a:lnTo>
                    <a:lnTo>
                      <a:pt x="20" y="44"/>
                    </a:lnTo>
                    <a:lnTo>
                      <a:pt x="17" y="43"/>
                    </a:lnTo>
                    <a:lnTo>
                      <a:pt x="15" y="43"/>
                    </a:lnTo>
                    <a:lnTo>
                      <a:pt x="12" y="42"/>
                    </a:lnTo>
                    <a:lnTo>
                      <a:pt x="11" y="43"/>
                    </a:lnTo>
                    <a:lnTo>
                      <a:pt x="9" y="45"/>
                    </a:lnTo>
                    <a:lnTo>
                      <a:pt x="8" y="46"/>
                    </a:lnTo>
                    <a:lnTo>
                      <a:pt x="7" y="46"/>
                    </a:lnTo>
                    <a:lnTo>
                      <a:pt x="6" y="45"/>
                    </a:lnTo>
                    <a:lnTo>
                      <a:pt x="5" y="45"/>
                    </a:lnTo>
                    <a:lnTo>
                      <a:pt x="4" y="45"/>
                    </a:lnTo>
                    <a:lnTo>
                      <a:pt x="2" y="45"/>
                    </a:lnTo>
                    <a:lnTo>
                      <a:pt x="1" y="47"/>
                    </a:lnTo>
                    <a:lnTo>
                      <a:pt x="4" y="48"/>
                    </a:lnTo>
                    <a:lnTo>
                      <a:pt x="6" y="48"/>
                    </a:lnTo>
                    <a:lnTo>
                      <a:pt x="6" y="49"/>
                    </a:lnTo>
                    <a:lnTo>
                      <a:pt x="3" y="50"/>
                    </a:lnTo>
                    <a:lnTo>
                      <a:pt x="1" y="51"/>
                    </a:lnTo>
                    <a:lnTo>
                      <a:pt x="0" y="52"/>
                    </a:lnTo>
                    <a:lnTo>
                      <a:pt x="2" y="52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7" y="54"/>
                    </a:lnTo>
                    <a:lnTo>
                      <a:pt x="7" y="55"/>
                    </a:lnTo>
                    <a:lnTo>
                      <a:pt x="5" y="56"/>
                    </a:lnTo>
                    <a:lnTo>
                      <a:pt x="1" y="57"/>
                    </a:lnTo>
                    <a:lnTo>
                      <a:pt x="2" y="57"/>
                    </a:lnTo>
                    <a:lnTo>
                      <a:pt x="4" y="57"/>
                    </a:lnTo>
                    <a:lnTo>
                      <a:pt x="5" y="57"/>
                    </a:lnTo>
                    <a:lnTo>
                      <a:pt x="7" y="57"/>
                    </a:lnTo>
                    <a:lnTo>
                      <a:pt x="8" y="57"/>
                    </a:lnTo>
                    <a:lnTo>
                      <a:pt x="8" y="58"/>
                    </a:lnTo>
                    <a:lnTo>
                      <a:pt x="7" y="59"/>
                    </a:lnTo>
                    <a:lnTo>
                      <a:pt x="6" y="59"/>
                    </a:lnTo>
                    <a:lnTo>
                      <a:pt x="4" y="59"/>
                    </a:lnTo>
                    <a:lnTo>
                      <a:pt x="4" y="59"/>
                    </a:lnTo>
                    <a:lnTo>
                      <a:pt x="4" y="61"/>
                    </a:lnTo>
                    <a:lnTo>
                      <a:pt x="6" y="60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9" y="62"/>
                    </a:lnTo>
                    <a:lnTo>
                      <a:pt x="10" y="62"/>
                    </a:lnTo>
                    <a:lnTo>
                      <a:pt x="10" y="62"/>
                    </a:lnTo>
                    <a:lnTo>
                      <a:pt x="11" y="61"/>
                    </a:lnTo>
                    <a:lnTo>
                      <a:pt x="12" y="62"/>
                    </a:lnTo>
                    <a:lnTo>
                      <a:pt x="13" y="62"/>
                    </a:lnTo>
                    <a:lnTo>
                      <a:pt x="15" y="62"/>
                    </a:lnTo>
                    <a:lnTo>
                      <a:pt x="16" y="62"/>
                    </a:lnTo>
                    <a:lnTo>
                      <a:pt x="18" y="62"/>
                    </a:lnTo>
                    <a:lnTo>
                      <a:pt x="19" y="62"/>
                    </a:lnTo>
                    <a:lnTo>
                      <a:pt x="20" y="61"/>
                    </a:lnTo>
                    <a:lnTo>
                      <a:pt x="20" y="60"/>
                    </a:lnTo>
                    <a:lnTo>
                      <a:pt x="21" y="58"/>
                    </a:lnTo>
                    <a:lnTo>
                      <a:pt x="21" y="59"/>
                    </a:lnTo>
                    <a:lnTo>
                      <a:pt x="21" y="60"/>
                    </a:lnTo>
                    <a:lnTo>
                      <a:pt x="22" y="61"/>
                    </a:lnTo>
                    <a:lnTo>
                      <a:pt x="25" y="61"/>
                    </a:lnTo>
                    <a:lnTo>
                      <a:pt x="26" y="59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9" y="60"/>
                    </a:lnTo>
                    <a:lnTo>
                      <a:pt x="30" y="58"/>
                    </a:lnTo>
                    <a:lnTo>
                      <a:pt x="30" y="58"/>
                    </a:lnTo>
                    <a:lnTo>
                      <a:pt x="33" y="58"/>
                    </a:lnTo>
                    <a:lnTo>
                      <a:pt x="35" y="58"/>
                    </a:lnTo>
                    <a:lnTo>
                      <a:pt x="36" y="58"/>
                    </a:lnTo>
                    <a:lnTo>
                      <a:pt x="38" y="58"/>
                    </a:lnTo>
                    <a:lnTo>
                      <a:pt x="40" y="59"/>
                    </a:lnTo>
                    <a:lnTo>
                      <a:pt x="41" y="60"/>
                    </a:lnTo>
                    <a:lnTo>
                      <a:pt x="43" y="61"/>
                    </a:lnTo>
                    <a:lnTo>
                      <a:pt x="44" y="59"/>
                    </a:lnTo>
                    <a:lnTo>
                      <a:pt x="44" y="57"/>
                    </a:lnTo>
                    <a:lnTo>
                      <a:pt x="44" y="56"/>
                    </a:lnTo>
                    <a:lnTo>
                      <a:pt x="46" y="54"/>
                    </a:lnTo>
                    <a:lnTo>
                      <a:pt x="47" y="51"/>
                    </a:lnTo>
                    <a:lnTo>
                      <a:pt x="47" y="51"/>
                    </a:lnTo>
                    <a:lnTo>
                      <a:pt x="49" y="50"/>
                    </a:lnTo>
                    <a:lnTo>
                      <a:pt x="50" y="48"/>
                    </a:lnTo>
                    <a:lnTo>
                      <a:pt x="50" y="47"/>
                    </a:lnTo>
                    <a:lnTo>
                      <a:pt x="50" y="45"/>
                    </a:lnTo>
                    <a:lnTo>
                      <a:pt x="51" y="44"/>
                    </a:lnTo>
                    <a:lnTo>
                      <a:pt x="51" y="41"/>
                    </a:lnTo>
                    <a:lnTo>
                      <a:pt x="51" y="40"/>
                    </a:lnTo>
                    <a:lnTo>
                      <a:pt x="52" y="40"/>
                    </a:lnTo>
                    <a:lnTo>
                      <a:pt x="53" y="39"/>
                    </a:lnTo>
                    <a:lnTo>
                      <a:pt x="53" y="37"/>
                    </a:lnTo>
                    <a:lnTo>
                      <a:pt x="53" y="35"/>
                    </a:lnTo>
                    <a:lnTo>
                      <a:pt x="53" y="29"/>
                    </a:lnTo>
                    <a:lnTo>
                      <a:pt x="53" y="28"/>
                    </a:lnTo>
                    <a:lnTo>
                      <a:pt x="55" y="28"/>
                    </a:lnTo>
                    <a:lnTo>
                      <a:pt x="54" y="28"/>
                    </a:lnTo>
                    <a:lnTo>
                      <a:pt x="54" y="26"/>
                    </a:lnTo>
                    <a:lnTo>
                      <a:pt x="55" y="24"/>
                    </a:lnTo>
                    <a:lnTo>
                      <a:pt x="55" y="24"/>
                    </a:lnTo>
                    <a:lnTo>
                      <a:pt x="55" y="22"/>
                    </a:lnTo>
                    <a:lnTo>
                      <a:pt x="54" y="20"/>
                    </a:lnTo>
                    <a:lnTo>
                      <a:pt x="54" y="18"/>
                    </a:lnTo>
                    <a:lnTo>
                      <a:pt x="51" y="18"/>
                    </a:lnTo>
                    <a:lnTo>
                      <a:pt x="48" y="18"/>
                    </a:lnTo>
                    <a:lnTo>
                      <a:pt x="46" y="20"/>
                    </a:lnTo>
                    <a:lnTo>
                      <a:pt x="43" y="21"/>
                    </a:lnTo>
                    <a:lnTo>
                      <a:pt x="41" y="19"/>
                    </a:lnTo>
                    <a:lnTo>
                      <a:pt x="41" y="15"/>
                    </a:lnTo>
                    <a:lnTo>
                      <a:pt x="39" y="12"/>
                    </a:lnTo>
                    <a:lnTo>
                      <a:pt x="41" y="12"/>
                    </a:lnTo>
                    <a:lnTo>
                      <a:pt x="42" y="9"/>
                    </a:lnTo>
                    <a:lnTo>
                      <a:pt x="44" y="10"/>
                    </a:lnTo>
                    <a:lnTo>
                      <a:pt x="45" y="8"/>
                    </a:lnTo>
                    <a:lnTo>
                      <a:pt x="46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1,9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3" name="Freeform 57"/>
              <p:cNvSpPr>
                <a:spLocks/>
              </p:cNvSpPr>
              <p:nvPr/>
            </p:nvSpPr>
            <p:spPr bwMode="auto">
              <a:xfrm>
                <a:off x="4173536" y="4916792"/>
                <a:ext cx="1253202" cy="1344900"/>
              </a:xfrm>
              <a:custGeom>
                <a:avLst/>
                <a:gdLst/>
                <a:ahLst/>
                <a:cxnLst>
                  <a:cxn ang="0">
                    <a:pos x="92" y="28"/>
                  </a:cxn>
                  <a:cxn ang="0">
                    <a:pos x="89" y="24"/>
                  </a:cxn>
                  <a:cxn ang="0">
                    <a:pos x="87" y="18"/>
                  </a:cxn>
                  <a:cxn ang="0">
                    <a:pos x="86" y="15"/>
                  </a:cxn>
                  <a:cxn ang="0">
                    <a:pos x="86" y="10"/>
                  </a:cxn>
                  <a:cxn ang="0">
                    <a:pos x="75" y="7"/>
                  </a:cxn>
                  <a:cxn ang="0">
                    <a:pos x="70" y="1"/>
                  </a:cxn>
                  <a:cxn ang="0">
                    <a:pos x="66" y="1"/>
                  </a:cxn>
                  <a:cxn ang="0">
                    <a:pos x="52" y="4"/>
                  </a:cxn>
                  <a:cxn ang="0">
                    <a:pos x="49" y="7"/>
                  </a:cxn>
                  <a:cxn ang="0">
                    <a:pos x="45" y="12"/>
                  </a:cxn>
                  <a:cxn ang="0">
                    <a:pos x="35" y="9"/>
                  </a:cxn>
                  <a:cxn ang="0">
                    <a:pos x="29" y="18"/>
                  </a:cxn>
                  <a:cxn ang="0">
                    <a:pos x="21" y="10"/>
                  </a:cxn>
                  <a:cxn ang="0">
                    <a:pos x="16" y="17"/>
                  </a:cxn>
                  <a:cxn ang="0">
                    <a:pos x="7" y="17"/>
                  </a:cxn>
                  <a:cxn ang="0">
                    <a:pos x="3" y="20"/>
                  </a:cxn>
                  <a:cxn ang="0">
                    <a:pos x="2" y="30"/>
                  </a:cxn>
                  <a:cxn ang="0">
                    <a:pos x="1" y="36"/>
                  </a:cxn>
                  <a:cxn ang="0">
                    <a:pos x="2" y="47"/>
                  </a:cxn>
                  <a:cxn ang="0">
                    <a:pos x="9" y="53"/>
                  </a:cxn>
                  <a:cxn ang="0">
                    <a:pos x="13" y="58"/>
                  </a:cxn>
                  <a:cxn ang="0">
                    <a:pos x="21" y="51"/>
                  </a:cxn>
                  <a:cxn ang="0">
                    <a:pos x="30" y="49"/>
                  </a:cxn>
                  <a:cxn ang="0">
                    <a:pos x="44" y="62"/>
                  </a:cxn>
                  <a:cxn ang="0">
                    <a:pos x="48" y="77"/>
                  </a:cxn>
                  <a:cxn ang="0">
                    <a:pos x="58" y="88"/>
                  </a:cxn>
                  <a:cxn ang="0">
                    <a:pos x="67" y="98"/>
                  </a:cxn>
                  <a:cxn ang="0">
                    <a:pos x="81" y="111"/>
                  </a:cxn>
                  <a:cxn ang="0">
                    <a:pos x="93" y="119"/>
                  </a:cxn>
                  <a:cxn ang="0">
                    <a:pos x="102" y="123"/>
                  </a:cxn>
                  <a:cxn ang="0">
                    <a:pos x="105" y="130"/>
                  </a:cxn>
                  <a:cxn ang="0">
                    <a:pos x="113" y="134"/>
                  </a:cxn>
                  <a:cxn ang="0">
                    <a:pos x="117" y="139"/>
                  </a:cxn>
                  <a:cxn ang="0">
                    <a:pos x="123" y="154"/>
                  </a:cxn>
                  <a:cxn ang="0">
                    <a:pos x="119" y="164"/>
                  </a:cxn>
                  <a:cxn ang="0">
                    <a:pos x="117" y="175"/>
                  </a:cxn>
                  <a:cxn ang="0">
                    <a:pos x="123" y="173"/>
                  </a:cxn>
                  <a:cxn ang="0">
                    <a:pos x="129" y="165"/>
                  </a:cxn>
                  <a:cxn ang="0">
                    <a:pos x="135" y="155"/>
                  </a:cxn>
                  <a:cxn ang="0">
                    <a:pos x="136" y="149"/>
                  </a:cxn>
                  <a:cxn ang="0">
                    <a:pos x="131" y="142"/>
                  </a:cxn>
                  <a:cxn ang="0">
                    <a:pos x="131" y="129"/>
                  </a:cxn>
                  <a:cxn ang="0">
                    <a:pos x="145" y="129"/>
                  </a:cxn>
                  <a:cxn ang="0">
                    <a:pos x="153" y="137"/>
                  </a:cxn>
                  <a:cxn ang="0">
                    <a:pos x="153" y="128"/>
                  </a:cxn>
                  <a:cxn ang="0">
                    <a:pos x="138" y="118"/>
                  </a:cxn>
                  <a:cxn ang="0">
                    <a:pos x="122" y="109"/>
                  </a:cxn>
                  <a:cxn ang="0">
                    <a:pos x="120" y="104"/>
                  </a:cxn>
                  <a:cxn ang="0">
                    <a:pos x="119" y="98"/>
                  </a:cxn>
                  <a:cxn ang="0">
                    <a:pos x="115" y="99"/>
                  </a:cxn>
                  <a:cxn ang="0">
                    <a:pos x="106" y="98"/>
                  </a:cxn>
                  <a:cxn ang="0">
                    <a:pos x="100" y="93"/>
                  </a:cxn>
                  <a:cxn ang="0">
                    <a:pos x="91" y="80"/>
                  </a:cxn>
                  <a:cxn ang="0">
                    <a:pos x="88" y="69"/>
                  </a:cxn>
                  <a:cxn ang="0">
                    <a:pos x="84" y="65"/>
                  </a:cxn>
                  <a:cxn ang="0">
                    <a:pos x="75" y="58"/>
                  </a:cxn>
                  <a:cxn ang="0">
                    <a:pos x="71" y="47"/>
                  </a:cxn>
                  <a:cxn ang="0">
                    <a:pos x="73" y="38"/>
                  </a:cxn>
                  <a:cxn ang="0">
                    <a:pos x="74" y="30"/>
                  </a:cxn>
                  <a:cxn ang="0">
                    <a:pos x="82" y="27"/>
                  </a:cxn>
                  <a:cxn ang="0">
                    <a:pos x="90" y="27"/>
                  </a:cxn>
                </a:cxnLst>
                <a:rect l="0" t="0" r="r" b="b"/>
                <a:pathLst>
                  <a:path w="155" h="176">
                    <a:moveTo>
                      <a:pt x="89" y="30"/>
                    </a:moveTo>
                    <a:lnTo>
                      <a:pt x="90" y="30"/>
                    </a:lnTo>
                    <a:lnTo>
                      <a:pt x="91" y="30"/>
                    </a:lnTo>
                    <a:lnTo>
                      <a:pt x="92" y="29"/>
                    </a:lnTo>
                    <a:lnTo>
                      <a:pt x="92" y="28"/>
                    </a:lnTo>
                    <a:lnTo>
                      <a:pt x="92" y="27"/>
                    </a:lnTo>
                    <a:lnTo>
                      <a:pt x="91" y="26"/>
                    </a:lnTo>
                    <a:lnTo>
                      <a:pt x="90" y="25"/>
                    </a:lnTo>
                    <a:lnTo>
                      <a:pt x="90" y="25"/>
                    </a:lnTo>
                    <a:lnTo>
                      <a:pt x="89" y="24"/>
                    </a:lnTo>
                    <a:lnTo>
                      <a:pt x="88" y="24"/>
                    </a:lnTo>
                    <a:lnTo>
                      <a:pt x="88" y="22"/>
                    </a:lnTo>
                    <a:lnTo>
                      <a:pt x="88" y="21"/>
                    </a:lnTo>
                    <a:lnTo>
                      <a:pt x="87" y="20"/>
                    </a:lnTo>
                    <a:lnTo>
                      <a:pt x="87" y="18"/>
                    </a:lnTo>
                    <a:lnTo>
                      <a:pt x="88" y="17"/>
                    </a:lnTo>
                    <a:lnTo>
                      <a:pt x="88" y="17"/>
                    </a:lnTo>
                    <a:lnTo>
                      <a:pt x="87" y="17"/>
                    </a:lnTo>
                    <a:lnTo>
                      <a:pt x="86" y="16"/>
                    </a:lnTo>
                    <a:lnTo>
                      <a:pt x="86" y="15"/>
                    </a:lnTo>
                    <a:lnTo>
                      <a:pt x="87" y="13"/>
                    </a:lnTo>
                    <a:lnTo>
                      <a:pt x="88" y="12"/>
                    </a:lnTo>
                    <a:lnTo>
                      <a:pt x="89" y="11"/>
                    </a:lnTo>
                    <a:lnTo>
                      <a:pt x="87" y="11"/>
                    </a:lnTo>
                    <a:lnTo>
                      <a:pt x="86" y="10"/>
                    </a:lnTo>
                    <a:lnTo>
                      <a:pt x="84" y="10"/>
                    </a:lnTo>
                    <a:lnTo>
                      <a:pt x="82" y="10"/>
                    </a:lnTo>
                    <a:lnTo>
                      <a:pt x="80" y="9"/>
                    </a:lnTo>
                    <a:lnTo>
                      <a:pt x="77" y="9"/>
                    </a:lnTo>
                    <a:lnTo>
                      <a:pt x="75" y="7"/>
                    </a:lnTo>
                    <a:lnTo>
                      <a:pt x="74" y="7"/>
                    </a:lnTo>
                    <a:lnTo>
                      <a:pt x="73" y="6"/>
                    </a:lnTo>
                    <a:lnTo>
                      <a:pt x="72" y="5"/>
                    </a:lnTo>
                    <a:lnTo>
                      <a:pt x="71" y="3"/>
                    </a:lnTo>
                    <a:lnTo>
                      <a:pt x="70" y="1"/>
                    </a:lnTo>
                    <a:lnTo>
                      <a:pt x="71" y="0"/>
                    </a:lnTo>
                    <a:lnTo>
                      <a:pt x="70" y="0"/>
                    </a:lnTo>
                    <a:lnTo>
                      <a:pt x="69" y="0"/>
                    </a:lnTo>
                    <a:lnTo>
                      <a:pt x="68" y="1"/>
                    </a:lnTo>
                    <a:lnTo>
                      <a:pt x="66" y="1"/>
                    </a:lnTo>
                    <a:lnTo>
                      <a:pt x="61" y="1"/>
                    </a:lnTo>
                    <a:lnTo>
                      <a:pt x="58" y="2"/>
                    </a:lnTo>
                    <a:lnTo>
                      <a:pt x="57" y="3"/>
                    </a:lnTo>
                    <a:lnTo>
                      <a:pt x="53" y="4"/>
                    </a:lnTo>
                    <a:lnTo>
                      <a:pt x="52" y="4"/>
                    </a:lnTo>
                    <a:lnTo>
                      <a:pt x="50" y="3"/>
                    </a:lnTo>
                    <a:lnTo>
                      <a:pt x="49" y="2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49" y="7"/>
                    </a:lnTo>
                    <a:lnTo>
                      <a:pt x="48" y="7"/>
                    </a:lnTo>
                    <a:lnTo>
                      <a:pt x="45" y="7"/>
                    </a:lnTo>
                    <a:lnTo>
                      <a:pt x="45" y="9"/>
                    </a:lnTo>
                    <a:lnTo>
                      <a:pt x="45" y="10"/>
                    </a:lnTo>
                    <a:lnTo>
                      <a:pt x="45" y="12"/>
                    </a:lnTo>
                    <a:lnTo>
                      <a:pt x="45" y="13"/>
                    </a:lnTo>
                    <a:lnTo>
                      <a:pt x="40" y="12"/>
                    </a:lnTo>
                    <a:lnTo>
                      <a:pt x="38" y="11"/>
                    </a:lnTo>
                    <a:lnTo>
                      <a:pt x="36" y="10"/>
                    </a:lnTo>
                    <a:lnTo>
                      <a:pt x="35" y="9"/>
                    </a:lnTo>
                    <a:lnTo>
                      <a:pt x="34" y="12"/>
                    </a:lnTo>
                    <a:lnTo>
                      <a:pt x="31" y="16"/>
                    </a:lnTo>
                    <a:lnTo>
                      <a:pt x="31" y="18"/>
                    </a:lnTo>
                    <a:lnTo>
                      <a:pt x="30" y="19"/>
                    </a:lnTo>
                    <a:lnTo>
                      <a:pt x="29" y="18"/>
                    </a:lnTo>
                    <a:lnTo>
                      <a:pt x="27" y="16"/>
                    </a:lnTo>
                    <a:lnTo>
                      <a:pt x="25" y="14"/>
                    </a:lnTo>
                    <a:lnTo>
                      <a:pt x="24" y="10"/>
                    </a:lnTo>
                    <a:lnTo>
                      <a:pt x="24" y="9"/>
                    </a:lnTo>
                    <a:lnTo>
                      <a:pt x="21" y="10"/>
                    </a:lnTo>
                    <a:lnTo>
                      <a:pt x="20" y="12"/>
                    </a:lnTo>
                    <a:lnTo>
                      <a:pt x="20" y="14"/>
                    </a:lnTo>
                    <a:lnTo>
                      <a:pt x="19" y="15"/>
                    </a:lnTo>
                    <a:lnTo>
                      <a:pt x="17" y="16"/>
                    </a:lnTo>
                    <a:lnTo>
                      <a:pt x="16" y="17"/>
                    </a:lnTo>
                    <a:lnTo>
                      <a:pt x="13" y="17"/>
                    </a:lnTo>
                    <a:lnTo>
                      <a:pt x="12" y="17"/>
                    </a:lnTo>
                    <a:lnTo>
                      <a:pt x="11" y="17"/>
                    </a:lnTo>
                    <a:lnTo>
                      <a:pt x="9" y="17"/>
                    </a:lnTo>
                    <a:lnTo>
                      <a:pt x="7" y="17"/>
                    </a:lnTo>
                    <a:lnTo>
                      <a:pt x="5" y="17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3" y="18"/>
                    </a:lnTo>
                    <a:lnTo>
                      <a:pt x="3" y="20"/>
                    </a:lnTo>
                    <a:lnTo>
                      <a:pt x="3" y="21"/>
                    </a:lnTo>
                    <a:lnTo>
                      <a:pt x="4" y="24"/>
                    </a:lnTo>
                    <a:lnTo>
                      <a:pt x="5" y="26"/>
                    </a:lnTo>
                    <a:lnTo>
                      <a:pt x="5" y="29"/>
                    </a:lnTo>
                    <a:lnTo>
                      <a:pt x="2" y="30"/>
                    </a:lnTo>
                    <a:lnTo>
                      <a:pt x="1" y="32"/>
                    </a:lnTo>
                    <a:lnTo>
                      <a:pt x="0" y="34"/>
                    </a:lnTo>
                    <a:lnTo>
                      <a:pt x="0" y="35"/>
                    </a:lnTo>
                    <a:lnTo>
                      <a:pt x="0" y="36"/>
                    </a:lnTo>
                    <a:lnTo>
                      <a:pt x="1" y="36"/>
                    </a:lnTo>
                    <a:lnTo>
                      <a:pt x="2" y="37"/>
                    </a:lnTo>
                    <a:lnTo>
                      <a:pt x="2" y="39"/>
                    </a:lnTo>
                    <a:lnTo>
                      <a:pt x="2" y="41"/>
                    </a:lnTo>
                    <a:lnTo>
                      <a:pt x="1" y="44"/>
                    </a:lnTo>
                    <a:lnTo>
                      <a:pt x="2" y="47"/>
                    </a:lnTo>
                    <a:lnTo>
                      <a:pt x="3" y="49"/>
                    </a:lnTo>
                    <a:lnTo>
                      <a:pt x="5" y="50"/>
                    </a:lnTo>
                    <a:lnTo>
                      <a:pt x="7" y="50"/>
                    </a:lnTo>
                    <a:lnTo>
                      <a:pt x="9" y="50"/>
                    </a:lnTo>
                    <a:lnTo>
                      <a:pt x="9" y="53"/>
                    </a:lnTo>
                    <a:lnTo>
                      <a:pt x="9" y="55"/>
                    </a:lnTo>
                    <a:lnTo>
                      <a:pt x="9" y="56"/>
                    </a:lnTo>
                    <a:lnTo>
                      <a:pt x="9" y="57"/>
                    </a:lnTo>
                    <a:lnTo>
                      <a:pt x="10" y="58"/>
                    </a:lnTo>
                    <a:lnTo>
                      <a:pt x="13" y="58"/>
                    </a:lnTo>
                    <a:lnTo>
                      <a:pt x="16" y="57"/>
                    </a:lnTo>
                    <a:lnTo>
                      <a:pt x="17" y="56"/>
                    </a:lnTo>
                    <a:lnTo>
                      <a:pt x="17" y="54"/>
                    </a:lnTo>
                    <a:lnTo>
                      <a:pt x="20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8"/>
                    </a:lnTo>
                    <a:lnTo>
                      <a:pt x="26" y="48"/>
                    </a:lnTo>
                    <a:lnTo>
                      <a:pt x="28" y="48"/>
                    </a:lnTo>
                    <a:lnTo>
                      <a:pt x="30" y="49"/>
                    </a:lnTo>
                    <a:lnTo>
                      <a:pt x="32" y="50"/>
                    </a:lnTo>
                    <a:lnTo>
                      <a:pt x="39" y="56"/>
                    </a:lnTo>
                    <a:lnTo>
                      <a:pt x="43" y="58"/>
                    </a:lnTo>
                    <a:lnTo>
                      <a:pt x="44" y="59"/>
                    </a:lnTo>
                    <a:lnTo>
                      <a:pt x="44" y="62"/>
                    </a:lnTo>
                    <a:lnTo>
                      <a:pt x="45" y="66"/>
                    </a:lnTo>
                    <a:lnTo>
                      <a:pt x="46" y="71"/>
                    </a:lnTo>
                    <a:lnTo>
                      <a:pt x="47" y="74"/>
                    </a:lnTo>
                    <a:lnTo>
                      <a:pt x="47" y="76"/>
                    </a:lnTo>
                    <a:lnTo>
                      <a:pt x="48" y="77"/>
                    </a:lnTo>
                    <a:lnTo>
                      <a:pt x="52" y="81"/>
                    </a:lnTo>
                    <a:lnTo>
                      <a:pt x="54" y="85"/>
                    </a:lnTo>
                    <a:lnTo>
                      <a:pt x="54" y="88"/>
                    </a:lnTo>
                    <a:lnTo>
                      <a:pt x="56" y="88"/>
                    </a:lnTo>
                    <a:lnTo>
                      <a:pt x="58" y="88"/>
                    </a:lnTo>
                    <a:lnTo>
                      <a:pt x="60" y="90"/>
                    </a:lnTo>
                    <a:lnTo>
                      <a:pt x="62" y="93"/>
                    </a:lnTo>
                    <a:lnTo>
                      <a:pt x="64" y="95"/>
                    </a:lnTo>
                    <a:lnTo>
                      <a:pt x="66" y="96"/>
                    </a:lnTo>
                    <a:lnTo>
                      <a:pt x="67" y="98"/>
                    </a:lnTo>
                    <a:lnTo>
                      <a:pt x="70" y="102"/>
                    </a:lnTo>
                    <a:lnTo>
                      <a:pt x="73" y="106"/>
                    </a:lnTo>
                    <a:lnTo>
                      <a:pt x="77" y="109"/>
                    </a:lnTo>
                    <a:lnTo>
                      <a:pt x="79" y="111"/>
                    </a:lnTo>
                    <a:lnTo>
                      <a:pt x="81" y="111"/>
                    </a:lnTo>
                    <a:lnTo>
                      <a:pt x="87" y="111"/>
                    </a:lnTo>
                    <a:lnTo>
                      <a:pt x="89" y="112"/>
                    </a:lnTo>
                    <a:lnTo>
                      <a:pt x="91" y="114"/>
                    </a:lnTo>
                    <a:lnTo>
                      <a:pt x="92" y="116"/>
                    </a:lnTo>
                    <a:lnTo>
                      <a:pt x="93" y="119"/>
                    </a:lnTo>
                    <a:lnTo>
                      <a:pt x="98" y="121"/>
                    </a:lnTo>
                    <a:lnTo>
                      <a:pt x="98" y="122"/>
                    </a:lnTo>
                    <a:lnTo>
                      <a:pt x="98" y="124"/>
                    </a:lnTo>
                    <a:lnTo>
                      <a:pt x="100" y="124"/>
                    </a:lnTo>
                    <a:lnTo>
                      <a:pt x="102" y="123"/>
                    </a:lnTo>
                    <a:lnTo>
                      <a:pt x="104" y="124"/>
                    </a:lnTo>
                    <a:lnTo>
                      <a:pt x="105" y="125"/>
                    </a:lnTo>
                    <a:lnTo>
                      <a:pt x="106" y="128"/>
                    </a:lnTo>
                    <a:lnTo>
                      <a:pt x="106" y="129"/>
                    </a:lnTo>
                    <a:lnTo>
                      <a:pt x="105" y="130"/>
                    </a:lnTo>
                    <a:lnTo>
                      <a:pt x="107" y="132"/>
                    </a:lnTo>
                    <a:lnTo>
                      <a:pt x="110" y="133"/>
                    </a:lnTo>
                    <a:lnTo>
                      <a:pt x="111" y="134"/>
                    </a:lnTo>
                    <a:lnTo>
                      <a:pt x="112" y="136"/>
                    </a:lnTo>
                    <a:lnTo>
                      <a:pt x="113" y="134"/>
                    </a:lnTo>
                    <a:lnTo>
                      <a:pt x="115" y="134"/>
                    </a:lnTo>
                    <a:lnTo>
                      <a:pt x="115" y="135"/>
                    </a:lnTo>
                    <a:lnTo>
                      <a:pt x="116" y="136"/>
                    </a:lnTo>
                    <a:lnTo>
                      <a:pt x="116" y="137"/>
                    </a:lnTo>
                    <a:lnTo>
                      <a:pt x="117" y="139"/>
                    </a:lnTo>
                    <a:lnTo>
                      <a:pt x="118" y="142"/>
                    </a:lnTo>
                    <a:lnTo>
                      <a:pt x="119" y="145"/>
                    </a:lnTo>
                    <a:lnTo>
                      <a:pt x="121" y="147"/>
                    </a:lnTo>
                    <a:lnTo>
                      <a:pt x="122" y="152"/>
                    </a:lnTo>
                    <a:lnTo>
                      <a:pt x="123" y="154"/>
                    </a:lnTo>
                    <a:lnTo>
                      <a:pt x="123" y="157"/>
                    </a:lnTo>
                    <a:lnTo>
                      <a:pt x="124" y="158"/>
                    </a:lnTo>
                    <a:lnTo>
                      <a:pt x="120" y="160"/>
                    </a:lnTo>
                    <a:lnTo>
                      <a:pt x="118" y="161"/>
                    </a:lnTo>
                    <a:lnTo>
                      <a:pt x="119" y="164"/>
                    </a:lnTo>
                    <a:lnTo>
                      <a:pt x="117" y="167"/>
                    </a:lnTo>
                    <a:lnTo>
                      <a:pt x="116" y="170"/>
                    </a:lnTo>
                    <a:lnTo>
                      <a:pt x="117" y="174"/>
                    </a:lnTo>
                    <a:lnTo>
                      <a:pt x="117" y="175"/>
                    </a:lnTo>
                    <a:lnTo>
                      <a:pt x="117" y="175"/>
                    </a:lnTo>
                    <a:lnTo>
                      <a:pt x="117" y="176"/>
                    </a:lnTo>
                    <a:lnTo>
                      <a:pt x="119" y="176"/>
                    </a:lnTo>
                    <a:lnTo>
                      <a:pt x="121" y="175"/>
                    </a:lnTo>
                    <a:lnTo>
                      <a:pt x="122" y="175"/>
                    </a:lnTo>
                    <a:lnTo>
                      <a:pt x="123" y="173"/>
                    </a:lnTo>
                    <a:lnTo>
                      <a:pt x="124" y="170"/>
                    </a:lnTo>
                    <a:lnTo>
                      <a:pt x="125" y="169"/>
                    </a:lnTo>
                    <a:lnTo>
                      <a:pt x="127" y="167"/>
                    </a:lnTo>
                    <a:lnTo>
                      <a:pt x="128" y="167"/>
                    </a:lnTo>
                    <a:lnTo>
                      <a:pt x="129" y="165"/>
                    </a:lnTo>
                    <a:lnTo>
                      <a:pt x="129" y="162"/>
                    </a:lnTo>
                    <a:lnTo>
                      <a:pt x="129" y="159"/>
                    </a:lnTo>
                    <a:lnTo>
                      <a:pt x="130" y="158"/>
                    </a:lnTo>
                    <a:lnTo>
                      <a:pt x="132" y="157"/>
                    </a:lnTo>
                    <a:lnTo>
                      <a:pt x="135" y="155"/>
                    </a:lnTo>
                    <a:lnTo>
                      <a:pt x="136" y="155"/>
                    </a:lnTo>
                    <a:lnTo>
                      <a:pt x="136" y="154"/>
                    </a:lnTo>
                    <a:lnTo>
                      <a:pt x="136" y="153"/>
                    </a:lnTo>
                    <a:lnTo>
                      <a:pt x="136" y="150"/>
                    </a:lnTo>
                    <a:lnTo>
                      <a:pt x="136" y="149"/>
                    </a:lnTo>
                    <a:lnTo>
                      <a:pt x="136" y="146"/>
                    </a:lnTo>
                    <a:lnTo>
                      <a:pt x="136" y="146"/>
                    </a:lnTo>
                    <a:lnTo>
                      <a:pt x="134" y="145"/>
                    </a:lnTo>
                    <a:lnTo>
                      <a:pt x="132" y="144"/>
                    </a:lnTo>
                    <a:lnTo>
                      <a:pt x="131" y="142"/>
                    </a:lnTo>
                    <a:lnTo>
                      <a:pt x="128" y="140"/>
                    </a:lnTo>
                    <a:lnTo>
                      <a:pt x="128" y="138"/>
                    </a:lnTo>
                    <a:lnTo>
                      <a:pt x="129" y="135"/>
                    </a:lnTo>
                    <a:lnTo>
                      <a:pt x="129" y="132"/>
                    </a:lnTo>
                    <a:lnTo>
                      <a:pt x="131" y="129"/>
                    </a:lnTo>
                    <a:lnTo>
                      <a:pt x="134" y="126"/>
                    </a:lnTo>
                    <a:lnTo>
                      <a:pt x="137" y="125"/>
                    </a:lnTo>
                    <a:lnTo>
                      <a:pt x="138" y="126"/>
                    </a:lnTo>
                    <a:lnTo>
                      <a:pt x="141" y="128"/>
                    </a:lnTo>
                    <a:lnTo>
                      <a:pt x="145" y="129"/>
                    </a:lnTo>
                    <a:lnTo>
                      <a:pt x="147" y="131"/>
                    </a:lnTo>
                    <a:lnTo>
                      <a:pt x="148" y="133"/>
                    </a:lnTo>
                    <a:lnTo>
                      <a:pt x="150" y="136"/>
                    </a:lnTo>
                    <a:lnTo>
                      <a:pt x="153" y="137"/>
                    </a:lnTo>
                    <a:lnTo>
                      <a:pt x="153" y="137"/>
                    </a:lnTo>
                    <a:lnTo>
                      <a:pt x="153" y="137"/>
                    </a:lnTo>
                    <a:lnTo>
                      <a:pt x="154" y="135"/>
                    </a:lnTo>
                    <a:lnTo>
                      <a:pt x="155" y="132"/>
                    </a:lnTo>
                    <a:lnTo>
                      <a:pt x="154" y="131"/>
                    </a:lnTo>
                    <a:lnTo>
                      <a:pt x="153" y="128"/>
                    </a:lnTo>
                    <a:lnTo>
                      <a:pt x="150" y="126"/>
                    </a:lnTo>
                    <a:lnTo>
                      <a:pt x="148" y="123"/>
                    </a:lnTo>
                    <a:lnTo>
                      <a:pt x="147" y="121"/>
                    </a:lnTo>
                    <a:lnTo>
                      <a:pt x="145" y="120"/>
                    </a:lnTo>
                    <a:lnTo>
                      <a:pt x="138" y="118"/>
                    </a:lnTo>
                    <a:lnTo>
                      <a:pt x="136" y="115"/>
                    </a:lnTo>
                    <a:lnTo>
                      <a:pt x="133" y="114"/>
                    </a:lnTo>
                    <a:lnTo>
                      <a:pt x="127" y="111"/>
                    </a:lnTo>
                    <a:lnTo>
                      <a:pt x="124" y="110"/>
                    </a:lnTo>
                    <a:lnTo>
                      <a:pt x="122" y="109"/>
                    </a:lnTo>
                    <a:lnTo>
                      <a:pt x="120" y="108"/>
                    </a:lnTo>
                    <a:lnTo>
                      <a:pt x="119" y="108"/>
                    </a:lnTo>
                    <a:lnTo>
                      <a:pt x="118" y="107"/>
                    </a:lnTo>
                    <a:lnTo>
                      <a:pt x="118" y="105"/>
                    </a:lnTo>
                    <a:lnTo>
                      <a:pt x="120" y="104"/>
                    </a:lnTo>
                    <a:lnTo>
                      <a:pt x="122" y="102"/>
                    </a:lnTo>
                    <a:lnTo>
                      <a:pt x="122" y="100"/>
                    </a:lnTo>
                    <a:lnTo>
                      <a:pt x="121" y="99"/>
                    </a:lnTo>
                    <a:lnTo>
                      <a:pt x="120" y="98"/>
                    </a:lnTo>
                    <a:lnTo>
                      <a:pt x="119" y="98"/>
                    </a:lnTo>
                    <a:lnTo>
                      <a:pt x="118" y="98"/>
                    </a:lnTo>
                    <a:lnTo>
                      <a:pt x="117" y="99"/>
                    </a:lnTo>
                    <a:lnTo>
                      <a:pt x="119" y="98"/>
                    </a:lnTo>
                    <a:lnTo>
                      <a:pt x="117" y="99"/>
                    </a:lnTo>
                    <a:lnTo>
                      <a:pt x="115" y="99"/>
                    </a:lnTo>
                    <a:lnTo>
                      <a:pt x="112" y="99"/>
                    </a:lnTo>
                    <a:lnTo>
                      <a:pt x="109" y="99"/>
                    </a:lnTo>
                    <a:lnTo>
                      <a:pt x="109" y="99"/>
                    </a:lnTo>
                    <a:lnTo>
                      <a:pt x="109" y="101"/>
                    </a:lnTo>
                    <a:lnTo>
                      <a:pt x="106" y="98"/>
                    </a:lnTo>
                    <a:lnTo>
                      <a:pt x="103" y="96"/>
                    </a:lnTo>
                    <a:lnTo>
                      <a:pt x="102" y="95"/>
                    </a:lnTo>
                    <a:lnTo>
                      <a:pt x="102" y="96"/>
                    </a:lnTo>
                    <a:lnTo>
                      <a:pt x="101" y="93"/>
                    </a:lnTo>
                    <a:lnTo>
                      <a:pt x="100" y="93"/>
                    </a:lnTo>
                    <a:lnTo>
                      <a:pt x="100" y="93"/>
                    </a:lnTo>
                    <a:lnTo>
                      <a:pt x="96" y="88"/>
                    </a:lnTo>
                    <a:lnTo>
                      <a:pt x="94" y="86"/>
                    </a:lnTo>
                    <a:lnTo>
                      <a:pt x="92" y="82"/>
                    </a:lnTo>
                    <a:lnTo>
                      <a:pt x="91" y="80"/>
                    </a:lnTo>
                    <a:lnTo>
                      <a:pt x="91" y="78"/>
                    </a:lnTo>
                    <a:lnTo>
                      <a:pt x="90" y="76"/>
                    </a:lnTo>
                    <a:lnTo>
                      <a:pt x="89" y="73"/>
                    </a:lnTo>
                    <a:lnTo>
                      <a:pt x="89" y="70"/>
                    </a:lnTo>
                    <a:lnTo>
                      <a:pt x="88" y="69"/>
                    </a:lnTo>
                    <a:lnTo>
                      <a:pt x="87" y="67"/>
                    </a:lnTo>
                    <a:lnTo>
                      <a:pt x="86" y="66"/>
                    </a:lnTo>
                    <a:lnTo>
                      <a:pt x="84" y="66"/>
                    </a:lnTo>
                    <a:lnTo>
                      <a:pt x="84" y="65"/>
                    </a:lnTo>
                    <a:lnTo>
                      <a:pt x="84" y="65"/>
                    </a:lnTo>
                    <a:lnTo>
                      <a:pt x="83" y="64"/>
                    </a:lnTo>
                    <a:lnTo>
                      <a:pt x="81" y="62"/>
                    </a:lnTo>
                    <a:lnTo>
                      <a:pt x="79" y="60"/>
                    </a:lnTo>
                    <a:lnTo>
                      <a:pt x="77" y="60"/>
                    </a:lnTo>
                    <a:lnTo>
                      <a:pt x="75" y="58"/>
                    </a:lnTo>
                    <a:lnTo>
                      <a:pt x="74" y="58"/>
                    </a:lnTo>
                    <a:lnTo>
                      <a:pt x="73" y="56"/>
                    </a:lnTo>
                    <a:lnTo>
                      <a:pt x="72" y="54"/>
                    </a:lnTo>
                    <a:lnTo>
                      <a:pt x="71" y="51"/>
                    </a:lnTo>
                    <a:lnTo>
                      <a:pt x="71" y="47"/>
                    </a:lnTo>
                    <a:lnTo>
                      <a:pt x="72" y="44"/>
                    </a:lnTo>
                    <a:lnTo>
                      <a:pt x="72" y="43"/>
                    </a:lnTo>
                    <a:lnTo>
                      <a:pt x="73" y="41"/>
                    </a:lnTo>
                    <a:lnTo>
                      <a:pt x="74" y="40"/>
                    </a:lnTo>
                    <a:lnTo>
                      <a:pt x="73" y="38"/>
                    </a:lnTo>
                    <a:lnTo>
                      <a:pt x="71" y="37"/>
                    </a:lnTo>
                    <a:lnTo>
                      <a:pt x="71" y="34"/>
                    </a:lnTo>
                    <a:lnTo>
                      <a:pt x="71" y="32"/>
                    </a:lnTo>
                    <a:lnTo>
                      <a:pt x="73" y="31"/>
                    </a:lnTo>
                    <a:lnTo>
                      <a:pt x="74" y="30"/>
                    </a:lnTo>
                    <a:lnTo>
                      <a:pt x="75" y="30"/>
                    </a:lnTo>
                    <a:lnTo>
                      <a:pt x="75" y="30"/>
                    </a:lnTo>
                    <a:lnTo>
                      <a:pt x="76" y="30"/>
                    </a:lnTo>
                    <a:lnTo>
                      <a:pt x="79" y="29"/>
                    </a:lnTo>
                    <a:lnTo>
                      <a:pt x="82" y="27"/>
                    </a:lnTo>
                    <a:lnTo>
                      <a:pt x="84" y="26"/>
                    </a:lnTo>
                    <a:lnTo>
                      <a:pt x="86" y="27"/>
                    </a:lnTo>
                    <a:lnTo>
                      <a:pt x="88" y="26"/>
                    </a:lnTo>
                    <a:lnTo>
                      <a:pt x="90" y="26"/>
                    </a:lnTo>
                    <a:lnTo>
                      <a:pt x="90" y="27"/>
                    </a:lnTo>
                    <a:lnTo>
                      <a:pt x="89" y="28"/>
                    </a:lnTo>
                    <a:lnTo>
                      <a:pt x="89" y="29"/>
                    </a:lnTo>
                    <a:lnTo>
                      <a:pt x="89" y="30"/>
                    </a:lnTo>
                    <a:close/>
                  </a:path>
                </a:pathLst>
              </a:custGeom>
              <a:solidFill>
                <a:srgbClr val="549E39">
                  <a:lumMod val="60000"/>
                  <a:lumOff val="4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    3,9</a:t>
                </a:r>
              </a:p>
            </p:txBody>
          </p:sp>
          <p:sp>
            <p:nvSpPr>
              <p:cNvPr id="164" name="Freeform 58"/>
              <p:cNvSpPr>
                <a:spLocks/>
              </p:cNvSpPr>
              <p:nvPr/>
            </p:nvSpPr>
            <p:spPr bwMode="auto">
              <a:xfrm>
                <a:off x="4262686" y="5742072"/>
                <a:ext cx="169386" cy="343866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16" y="0"/>
                  </a:cxn>
                  <a:cxn ang="0">
                    <a:pos x="16" y="1"/>
                  </a:cxn>
                  <a:cxn ang="0">
                    <a:pos x="17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9" y="3"/>
                  </a:cxn>
                  <a:cxn ang="0">
                    <a:pos x="20" y="5"/>
                  </a:cxn>
                  <a:cxn ang="0">
                    <a:pos x="20" y="6"/>
                  </a:cxn>
                  <a:cxn ang="0">
                    <a:pos x="20" y="8"/>
                  </a:cxn>
                  <a:cxn ang="0">
                    <a:pos x="21" y="11"/>
                  </a:cxn>
                  <a:cxn ang="0">
                    <a:pos x="21" y="15"/>
                  </a:cxn>
                  <a:cxn ang="0">
                    <a:pos x="21" y="16"/>
                  </a:cxn>
                  <a:cxn ang="0">
                    <a:pos x="21" y="19"/>
                  </a:cxn>
                  <a:cxn ang="0">
                    <a:pos x="20" y="21"/>
                  </a:cxn>
                  <a:cxn ang="0">
                    <a:pos x="20" y="23"/>
                  </a:cxn>
                  <a:cxn ang="0">
                    <a:pos x="20" y="29"/>
                  </a:cxn>
                  <a:cxn ang="0">
                    <a:pos x="19" y="35"/>
                  </a:cxn>
                  <a:cxn ang="0">
                    <a:pos x="19" y="36"/>
                  </a:cxn>
                  <a:cxn ang="0">
                    <a:pos x="18" y="38"/>
                  </a:cxn>
                  <a:cxn ang="0">
                    <a:pos x="18" y="40"/>
                  </a:cxn>
                  <a:cxn ang="0">
                    <a:pos x="16" y="41"/>
                  </a:cxn>
                  <a:cxn ang="0">
                    <a:pos x="15" y="40"/>
                  </a:cxn>
                  <a:cxn ang="0">
                    <a:pos x="13" y="40"/>
                  </a:cxn>
                  <a:cxn ang="0">
                    <a:pos x="11" y="41"/>
                  </a:cxn>
                  <a:cxn ang="0">
                    <a:pos x="10" y="43"/>
                  </a:cxn>
                  <a:cxn ang="0">
                    <a:pos x="8" y="45"/>
                  </a:cxn>
                  <a:cxn ang="0">
                    <a:pos x="7" y="45"/>
                  </a:cxn>
                  <a:cxn ang="0">
                    <a:pos x="6" y="45"/>
                  </a:cxn>
                  <a:cxn ang="0">
                    <a:pos x="5" y="44"/>
                  </a:cxn>
                  <a:cxn ang="0">
                    <a:pos x="4" y="43"/>
                  </a:cxn>
                  <a:cxn ang="0">
                    <a:pos x="4" y="42"/>
                  </a:cxn>
                  <a:cxn ang="0">
                    <a:pos x="2" y="39"/>
                  </a:cxn>
                  <a:cxn ang="0">
                    <a:pos x="2" y="37"/>
                  </a:cxn>
                  <a:cxn ang="0">
                    <a:pos x="2" y="35"/>
                  </a:cxn>
                  <a:cxn ang="0">
                    <a:pos x="1" y="33"/>
                  </a:cxn>
                  <a:cxn ang="0">
                    <a:pos x="2" y="31"/>
                  </a:cxn>
                  <a:cxn ang="0">
                    <a:pos x="2" y="31"/>
                  </a:cxn>
                  <a:cxn ang="0">
                    <a:pos x="3" y="28"/>
                  </a:cxn>
                  <a:cxn ang="0">
                    <a:pos x="4" y="27"/>
                  </a:cxn>
                  <a:cxn ang="0">
                    <a:pos x="4" y="25"/>
                  </a:cxn>
                  <a:cxn ang="0">
                    <a:pos x="4" y="24"/>
                  </a:cxn>
                  <a:cxn ang="0">
                    <a:pos x="3" y="22"/>
                  </a:cxn>
                  <a:cxn ang="0">
                    <a:pos x="4" y="20"/>
                  </a:cxn>
                  <a:cxn ang="0">
                    <a:pos x="4" y="17"/>
                  </a:cxn>
                  <a:cxn ang="0">
                    <a:pos x="4" y="15"/>
                  </a:cxn>
                  <a:cxn ang="0">
                    <a:pos x="3" y="13"/>
                  </a:cxn>
                  <a:cxn ang="0">
                    <a:pos x="3" y="12"/>
                  </a:cxn>
                  <a:cxn ang="0">
                    <a:pos x="1" y="12"/>
                  </a:cxn>
                  <a:cxn ang="0">
                    <a:pos x="0" y="11"/>
                  </a:cxn>
                  <a:cxn ang="0">
                    <a:pos x="1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1" y="5"/>
                  </a:cxn>
                  <a:cxn ang="0">
                    <a:pos x="2" y="6"/>
                  </a:cxn>
                  <a:cxn ang="0">
                    <a:pos x="4" y="7"/>
                  </a:cxn>
                  <a:cxn ang="0">
                    <a:pos x="6" y="7"/>
                  </a:cxn>
                  <a:cxn ang="0">
                    <a:pos x="10" y="4"/>
                  </a:cxn>
                  <a:cxn ang="0">
                    <a:pos x="11" y="2"/>
                  </a:cxn>
                  <a:cxn ang="0">
                    <a:pos x="13" y="2"/>
                  </a:cxn>
                  <a:cxn ang="0">
                    <a:pos x="15" y="0"/>
                  </a:cxn>
                </a:cxnLst>
                <a:rect l="0" t="0" r="r" b="b"/>
                <a:pathLst>
                  <a:path w="21" h="45">
                    <a:moveTo>
                      <a:pt x="15" y="0"/>
                    </a:moveTo>
                    <a:lnTo>
                      <a:pt x="16" y="0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9" y="3"/>
                    </a:lnTo>
                    <a:lnTo>
                      <a:pt x="20" y="5"/>
                    </a:lnTo>
                    <a:lnTo>
                      <a:pt x="20" y="6"/>
                    </a:lnTo>
                    <a:lnTo>
                      <a:pt x="20" y="8"/>
                    </a:lnTo>
                    <a:lnTo>
                      <a:pt x="21" y="11"/>
                    </a:lnTo>
                    <a:lnTo>
                      <a:pt x="21" y="15"/>
                    </a:lnTo>
                    <a:lnTo>
                      <a:pt x="21" y="16"/>
                    </a:lnTo>
                    <a:lnTo>
                      <a:pt x="21" y="19"/>
                    </a:lnTo>
                    <a:lnTo>
                      <a:pt x="20" y="21"/>
                    </a:lnTo>
                    <a:lnTo>
                      <a:pt x="20" y="23"/>
                    </a:lnTo>
                    <a:lnTo>
                      <a:pt x="20" y="29"/>
                    </a:lnTo>
                    <a:lnTo>
                      <a:pt x="19" y="35"/>
                    </a:lnTo>
                    <a:lnTo>
                      <a:pt x="19" y="36"/>
                    </a:lnTo>
                    <a:lnTo>
                      <a:pt x="18" y="38"/>
                    </a:lnTo>
                    <a:lnTo>
                      <a:pt x="18" y="40"/>
                    </a:lnTo>
                    <a:lnTo>
                      <a:pt x="16" y="41"/>
                    </a:lnTo>
                    <a:lnTo>
                      <a:pt x="15" y="40"/>
                    </a:lnTo>
                    <a:lnTo>
                      <a:pt x="13" y="40"/>
                    </a:lnTo>
                    <a:lnTo>
                      <a:pt x="11" y="41"/>
                    </a:lnTo>
                    <a:lnTo>
                      <a:pt x="10" y="43"/>
                    </a:lnTo>
                    <a:lnTo>
                      <a:pt x="8" y="45"/>
                    </a:lnTo>
                    <a:lnTo>
                      <a:pt x="7" y="45"/>
                    </a:lnTo>
                    <a:lnTo>
                      <a:pt x="6" y="45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4" y="42"/>
                    </a:lnTo>
                    <a:lnTo>
                      <a:pt x="2" y="39"/>
                    </a:lnTo>
                    <a:lnTo>
                      <a:pt x="2" y="37"/>
                    </a:lnTo>
                    <a:lnTo>
                      <a:pt x="2" y="35"/>
                    </a:lnTo>
                    <a:lnTo>
                      <a:pt x="1" y="33"/>
                    </a:lnTo>
                    <a:lnTo>
                      <a:pt x="2" y="31"/>
                    </a:lnTo>
                    <a:lnTo>
                      <a:pt x="2" y="31"/>
                    </a:lnTo>
                    <a:lnTo>
                      <a:pt x="3" y="28"/>
                    </a:lnTo>
                    <a:lnTo>
                      <a:pt x="4" y="27"/>
                    </a:lnTo>
                    <a:lnTo>
                      <a:pt x="4" y="25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4" y="20"/>
                    </a:lnTo>
                    <a:lnTo>
                      <a:pt x="4" y="17"/>
                    </a:lnTo>
                    <a:lnTo>
                      <a:pt x="4" y="15"/>
                    </a:lnTo>
                    <a:lnTo>
                      <a:pt x="3" y="13"/>
                    </a:lnTo>
                    <a:lnTo>
                      <a:pt x="3" y="12"/>
                    </a:lnTo>
                    <a:lnTo>
                      <a:pt x="1" y="12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1" y="6"/>
                    </a:lnTo>
                    <a:lnTo>
                      <a:pt x="1" y="5"/>
                    </a:lnTo>
                    <a:lnTo>
                      <a:pt x="1" y="5"/>
                    </a:lnTo>
                    <a:lnTo>
                      <a:pt x="2" y="6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10" y="4"/>
                    </a:lnTo>
                    <a:lnTo>
                      <a:pt x="11" y="2"/>
                    </a:lnTo>
                    <a:lnTo>
                      <a:pt x="13" y="2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549E39">
                  <a:lumMod val="60000"/>
                  <a:lumOff val="4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59"/>
              <p:cNvSpPr>
                <a:spLocks/>
              </p:cNvSpPr>
              <p:nvPr/>
            </p:nvSpPr>
            <p:spPr bwMode="auto">
              <a:xfrm>
                <a:off x="4731364" y="6200560"/>
                <a:ext cx="371885" cy="76415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5" y="1"/>
                  </a:cxn>
                  <a:cxn ang="0">
                    <a:pos x="45" y="1"/>
                  </a:cxn>
                  <a:cxn ang="0">
                    <a:pos x="45" y="4"/>
                  </a:cxn>
                  <a:cxn ang="0">
                    <a:pos x="43" y="7"/>
                  </a:cxn>
                  <a:cxn ang="0">
                    <a:pos x="41" y="10"/>
                  </a:cxn>
                  <a:cxn ang="0">
                    <a:pos x="41" y="10"/>
                  </a:cxn>
                  <a:cxn ang="0">
                    <a:pos x="1" y="10"/>
                  </a:cxn>
                  <a:cxn ang="0">
                    <a:pos x="0" y="7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6" y="4"/>
                  </a:cxn>
                  <a:cxn ang="0">
                    <a:pos x="7" y="4"/>
                  </a:cxn>
                  <a:cxn ang="0">
                    <a:pos x="9" y="3"/>
                  </a:cxn>
                  <a:cxn ang="0">
                    <a:pos x="12" y="2"/>
                  </a:cxn>
                  <a:cxn ang="0">
                    <a:pos x="14" y="3"/>
                  </a:cxn>
                  <a:cxn ang="0">
                    <a:pos x="17" y="4"/>
                  </a:cxn>
                  <a:cxn ang="0">
                    <a:pos x="18" y="7"/>
                  </a:cxn>
                  <a:cxn ang="0">
                    <a:pos x="20" y="6"/>
                  </a:cxn>
                  <a:cxn ang="0">
                    <a:pos x="22" y="6"/>
                  </a:cxn>
                  <a:cxn ang="0">
                    <a:pos x="25" y="6"/>
                  </a:cxn>
                  <a:cxn ang="0">
                    <a:pos x="30" y="5"/>
                  </a:cxn>
                  <a:cxn ang="0">
                    <a:pos x="32" y="4"/>
                  </a:cxn>
                  <a:cxn ang="0">
                    <a:pos x="35" y="3"/>
                  </a:cxn>
                  <a:cxn ang="0">
                    <a:pos x="39" y="3"/>
                  </a:cxn>
                  <a:cxn ang="0">
                    <a:pos x="41" y="2"/>
                  </a:cxn>
                  <a:cxn ang="0">
                    <a:pos x="42" y="2"/>
                  </a:cxn>
                  <a:cxn ang="0">
                    <a:pos x="44" y="1"/>
                  </a:cxn>
                  <a:cxn ang="0">
                    <a:pos x="46" y="0"/>
                  </a:cxn>
                </a:cxnLst>
                <a:rect l="0" t="0" r="r" b="b"/>
                <a:pathLst>
                  <a:path w="46" h="10">
                    <a:moveTo>
                      <a:pt x="46" y="0"/>
                    </a:moveTo>
                    <a:lnTo>
                      <a:pt x="45" y="1"/>
                    </a:lnTo>
                    <a:lnTo>
                      <a:pt x="45" y="1"/>
                    </a:lnTo>
                    <a:lnTo>
                      <a:pt x="45" y="4"/>
                    </a:lnTo>
                    <a:lnTo>
                      <a:pt x="43" y="7"/>
                    </a:lnTo>
                    <a:lnTo>
                      <a:pt x="41" y="10"/>
                    </a:lnTo>
                    <a:lnTo>
                      <a:pt x="41" y="10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1" y="4"/>
                    </a:lnTo>
                    <a:lnTo>
                      <a:pt x="2" y="3"/>
                    </a:lnTo>
                    <a:lnTo>
                      <a:pt x="3" y="2"/>
                    </a:lnTo>
                    <a:lnTo>
                      <a:pt x="4" y="3"/>
                    </a:lnTo>
                    <a:lnTo>
                      <a:pt x="6" y="4"/>
                    </a:lnTo>
                    <a:lnTo>
                      <a:pt x="7" y="4"/>
                    </a:lnTo>
                    <a:lnTo>
                      <a:pt x="9" y="3"/>
                    </a:lnTo>
                    <a:lnTo>
                      <a:pt x="12" y="2"/>
                    </a:lnTo>
                    <a:lnTo>
                      <a:pt x="14" y="3"/>
                    </a:lnTo>
                    <a:lnTo>
                      <a:pt x="17" y="4"/>
                    </a:lnTo>
                    <a:lnTo>
                      <a:pt x="18" y="7"/>
                    </a:lnTo>
                    <a:lnTo>
                      <a:pt x="20" y="6"/>
                    </a:lnTo>
                    <a:lnTo>
                      <a:pt x="22" y="6"/>
                    </a:lnTo>
                    <a:lnTo>
                      <a:pt x="25" y="6"/>
                    </a:lnTo>
                    <a:lnTo>
                      <a:pt x="30" y="5"/>
                    </a:lnTo>
                    <a:lnTo>
                      <a:pt x="32" y="4"/>
                    </a:lnTo>
                    <a:lnTo>
                      <a:pt x="35" y="3"/>
                    </a:lnTo>
                    <a:lnTo>
                      <a:pt x="39" y="3"/>
                    </a:lnTo>
                    <a:lnTo>
                      <a:pt x="41" y="2"/>
                    </a:lnTo>
                    <a:lnTo>
                      <a:pt x="42" y="2"/>
                    </a:lnTo>
                    <a:lnTo>
                      <a:pt x="44" y="1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549E39">
                  <a:lumMod val="60000"/>
                  <a:lumOff val="4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60"/>
              <p:cNvSpPr>
                <a:spLocks/>
              </p:cNvSpPr>
              <p:nvPr/>
            </p:nvSpPr>
            <p:spPr bwMode="auto">
              <a:xfrm>
                <a:off x="4156980" y="4412455"/>
                <a:ext cx="57311" cy="91698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4" y="12"/>
                  </a:cxn>
                  <a:cxn ang="0">
                    <a:pos x="5" y="12"/>
                  </a:cxn>
                  <a:cxn ang="0">
                    <a:pos x="6" y="12"/>
                  </a:cxn>
                  <a:cxn ang="0">
                    <a:pos x="6" y="12"/>
                  </a:cxn>
                  <a:cxn ang="0">
                    <a:pos x="7" y="11"/>
                  </a:cxn>
                  <a:cxn ang="0">
                    <a:pos x="7" y="8"/>
                  </a:cxn>
                  <a:cxn ang="0">
                    <a:pos x="7" y="6"/>
                  </a:cxn>
                  <a:cxn ang="0">
                    <a:pos x="6" y="5"/>
                  </a:cxn>
                  <a:cxn ang="0">
                    <a:pos x="6" y="3"/>
                  </a:cxn>
                  <a:cxn ang="0">
                    <a:pos x="7" y="2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0" y="4"/>
                  </a:cxn>
                  <a:cxn ang="0">
                    <a:pos x="1" y="7"/>
                  </a:cxn>
                  <a:cxn ang="0">
                    <a:pos x="0" y="11"/>
                  </a:cxn>
                </a:cxnLst>
                <a:rect l="0" t="0" r="r" b="b"/>
                <a:pathLst>
                  <a:path w="7" h="12">
                    <a:moveTo>
                      <a:pt x="0" y="11"/>
                    </a:moveTo>
                    <a:lnTo>
                      <a:pt x="4" y="12"/>
                    </a:lnTo>
                    <a:lnTo>
                      <a:pt x="5" y="12"/>
                    </a:lnTo>
                    <a:lnTo>
                      <a:pt x="6" y="12"/>
                    </a:lnTo>
                    <a:lnTo>
                      <a:pt x="6" y="12"/>
                    </a:lnTo>
                    <a:lnTo>
                      <a:pt x="7" y="11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6" y="5"/>
                    </a:lnTo>
                    <a:lnTo>
                      <a:pt x="6" y="3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1" y="7"/>
                    </a:lnTo>
                    <a:lnTo>
                      <a:pt x="0" y="1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</a:t>
                </a:r>
                <a:endParaRPr kumimoji="0" lang="en-GB" sz="7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7" name="Freeform 61"/>
              <p:cNvSpPr>
                <a:spLocks/>
              </p:cNvSpPr>
              <p:nvPr/>
            </p:nvSpPr>
            <p:spPr bwMode="auto">
              <a:xfrm>
                <a:off x="4140423" y="3953967"/>
                <a:ext cx="33113" cy="45849"/>
              </a:xfrm>
              <a:custGeom>
                <a:avLst/>
                <a:gdLst/>
                <a:ahLst/>
                <a:cxnLst>
                  <a:cxn ang="0">
                    <a:pos x="4" y="2"/>
                  </a:cxn>
                  <a:cxn ang="0">
                    <a:pos x="4" y="1"/>
                  </a:cxn>
                  <a:cxn ang="0">
                    <a:pos x="4" y="0"/>
                  </a:cxn>
                  <a:cxn ang="0">
                    <a:pos x="3" y="2"/>
                  </a:cxn>
                  <a:cxn ang="0">
                    <a:pos x="1" y="4"/>
                  </a:cxn>
                  <a:cxn ang="0">
                    <a:pos x="0" y="6"/>
                  </a:cxn>
                  <a:cxn ang="0">
                    <a:pos x="2" y="5"/>
                  </a:cxn>
                  <a:cxn ang="0">
                    <a:pos x="3" y="3"/>
                  </a:cxn>
                  <a:cxn ang="0">
                    <a:pos x="4" y="2"/>
                  </a:cxn>
                </a:cxnLst>
                <a:rect l="0" t="0" r="r" b="b"/>
                <a:pathLst>
                  <a:path w="4" h="6">
                    <a:moveTo>
                      <a:pt x="4" y="2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3" y="2"/>
                    </a:lnTo>
                    <a:lnTo>
                      <a:pt x="1" y="4"/>
                    </a:lnTo>
                    <a:lnTo>
                      <a:pt x="0" y="6"/>
                    </a:lnTo>
                    <a:lnTo>
                      <a:pt x="2" y="5"/>
                    </a:lnTo>
                    <a:lnTo>
                      <a:pt x="3" y="3"/>
                    </a:lnTo>
                    <a:lnTo>
                      <a:pt x="4" y="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8" name="Freeform 62"/>
              <p:cNvSpPr>
                <a:spLocks/>
              </p:cNvSpPr>
              <p:nvPr/>
            </p:nvSpPr>
            <p:spPr bwMode="auto">
              <a:xfrm>
                <a:off x="3995235" y="3946325"/>
                <a:ext cx="356602" cy="382074"/>
              </a:xfrm>
              <a:custGeom>
                <a:avLst/>
                <a:gdLst/>
                <a:ahLst/>
                <a:cxnLst>
                  <a:cxn ang="0">
                    <a:pos x="21" y="10"/>
                  </a:cxn>
                  <a:cxn ang="0">
                    <a:pos x="22" y="11"/>
                  </a:cxn>
                  <a:cxn ang="0">
                    <a:pos x="22" y="12"/>
                  </a:cxn>
                  <a:cxn ang="0">
                    <a:pos x="21" y="12"/>
                  </a:cxn>
                  <a:cxn ang="0">
                    <a:pos x="20" y="15"/>
                  </a:cxn>
                  <a:cxn ang="0">
                    <a:pos x="20" y="17"/>
                  </a:cxn>
                  <a:cxn ang="0">
                    <a:pos x="20" y="18"/>
                  </a:cxn>
                  <a:cxn ang="0">
                    <a:pos x="22" y="20"/>
                  </a:cxn>
                  <a:cxn ang="0">
                    <a:pos x="24" y="20"/>
                  </a:cxn>
                  <a:cxn ang="0">
                    <a:pos x="24" y="17"/>
                  </a:cxn>
                  <a:cxn ang="0">
                    <a:pos x="23" y="16"/>
                  </a:cxn>
                  <a:cxn ang="0">
                    <a:pos x="24" y="15"/>
                  </a:cxn>
                  <a:cxn ang="0">
                    <a:pos x="25" y="15"/>
                  </a:cxn>
                  <a:cxn ang="0">
                    <a:pos x="26" y="12"/>
                  </a:cxn>
                  <a:cxn ang="0">
                    <a:pos x="27" y="10"/>
                  </a:cxn>
                  <a:cxn ang="0">
                    <a:pos x="25" y="9"/>
                  </a:cxn>
                  <a:cxn ang="0">
                    <a:pos x="25" y="8"/>
                  </a:cxn>
                  <a:cxn ang="0">
                    <a:pos x="25" y="5"/>
                  </a:cxn>
                  <a:cxn ang="0">
                    <a:pos x="26" y="3"/>
                  </a:cxn>
                  <a:cxn ang="0">
                    <a:pos x="27" y="2"/>
                  </a:cxn>
                  <a:cxn ang="0">
                    <a:pos x="29" y="1"/>
                  </a:cxn>
                  <a:cxn ang="0">
                    <a:pos x="33" y="0"/>
                  </a:cxn>
                  <a:cxn ang="0">
                    <a:pos x="35" y="1"/>
                  </a:cxn>
                  <a:cxn ang="0">
                    <a:pos x="37" y="0"/>
                  </a:cxn>
                  <a:cxn ang="0">
                    <a:pos x="41" y="1"/>
                  </a:cxn>
                  <a:cxn ang="0">
                    <a:pos x="43" y="4"/>
                  </a:cxn>
                  <a:cxn ang="0">
                    <a:pos x="43" y="7"/>
                  </a:cxn>
                  <a:cxn ang="0">
                    <a:pos x="41" y="14"/>
                  </a:cxn>
                  <a:cxn ang="0">
                    <a:pos x="38" y="17"/>
                  </a:cxn>
                  <a:cxn ang="0">
                    <a:pos x="39" y="24"/>
                  </a:cxn>
                  <a:cxn ang="0">
                    <a:pos x="35" y="29"/>
                  </a:cxn>
                  <a:cxn ang="0">
                    <a:pos x="29" y="28"/>
                  </a:cxn>
                  <a:cxn ang="0">
                    <a:pos x="29" y="35"/>
                  </a:cxn>
                  <a:cxn ang="0">
                    <a:pos x="26" y="43"/>
                  </a:cxn>
                  <a:cxn ang="0">
                    <a:pos x="27" y="49"/>
                  </a:cxn>
                  <a:cxn ang="0">
                    <a:pos x="22" y="48"/>
                  </a:cxn>
                  <a:cxn ang="0">
                    <a:pos x="23" y="41"/>
                  </a:cxn>
                  <a:cxn ang="0">
                    <a:pos x="18" y="38"/>
                  </a:cxn>
                  <a:cxn ang="0">
                    <a:pos x="17" y="35"/>
                  </a:cxn>
                  <a:cxn ang="0">
                    <a:pos x="11" y="35"/>
                  </a:cxn>
                  <a:cxn ang="0">
                    <a:pos x="3" y="37"/>
                  </a:cxn>
                  <a:cxn ang="0">
                    <a:pos x="0" y="34"/>
                  </a:cxn>
                  <a:cxn ang="0">
                    <a:pos x="4" y="36"/>
                  </a:cxn>
                  <a:cxn ang="0">
                    <a:pos x="8" y="36"/>
                  </a:cxn>
                  <a:cxn ang="0">
                    <a:pos x="7" y="34"/>
                  </a:cxn>
                  <a:cxn ang="0">
                    <a:pos x="5" y="32"/>
                  </a:cxn>
                  <a:cxn ang="0">
                    <a:pos x="12" y="31"/>
                  </a:cxn>
                  <a:cxn ang="0">
                    <a:pos x="16" y="29"/>
                  </a:cxn>
                  <a:cxn ang="0">
                    <a:pos x="12" y="29"/>
                  </a:cxn>
                  <a:cxn ang="0">
                    <a:pos x="9" y="25"/>
                  </a:cxn>
                  <a:cxn ang="0">
                    <a:pos x="10" y="24"/>
                  </a:cxn>
                  <a:cxn ang="0">
                    <a:pos x="11" y="23"/>
                  </a:cxn>
                  <a:cxn ang="0">
                    <a:pos x="16" y="16"/>
                  </a:cxn>
                  <a:cxn ang="0">
                    <a:pos x="21" y="8"/>
                  </a:cxn>
                </a:cxnLst>
                <a:rect l="0" t="0" r="r" b="b"/>
                <a:pathLst>
                  <a:path w="44" h="50">
                    <a:moveTo>
                      <a:pt x="21" y="8"/>
                    </a:moveTo>
                    <a:lnTo>
                      <a:pt x="21" y="9"/>
                    </a:lnTo>
                    <a:lnTo>
                      <a:pt x="21" y="10"/>
                    </a:lnTo>
                    <a:lnTo>
                      <a:pt x="22" y="10"/>
                    </a:lnTo>
                    <a:lnTo>
                      <a:pt x="22" y="11"/>
                    </a:lnTo>
                    <a:lnTo>
                      <a:pt x="22" y="11"/>
                    </a:lnTo>
                    <a:lnTo>
                      <a:pt x="23" y="11"/>
                    </a:lnTo>
                    <a:lnTo>
                      <a:pt x="22" y="12"/>
                    </a:lnTo>
                    <a:lnTo>
                      <a:pt x="22" y="12"/>
                    </a:lnTo>
                    <a:lnTo>
                      <a:pt x="22" y="12"/>
                    </a:lnTo>
                    <a:lnTo>
                      <a:pt x="21" y="12"/>
                    </a:lnTo>
                    <a:lnTo>
                      <a:pt x="21" y="12"/>
                    </a:lnTo>
                    <a:lnTo>
                      <a:pt x="20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0" y="18"/>
                    </a:lnTo>
                    <a:lnTo>
                      <a:pt x="20" y="18"/>
                    </a:lnTo>
                    <a:lnTo>
                      <a:pt x="21" y="19"/>
                    </a:lnTo>
                    <a:lnTo>
                      <a:pt x="21" y="19"/>
                    </a:lnTo>
                    <a:lnTo>
                      <a:pt x="22" y="20"/>
                    </a:lnTo>
                    <a:lnTo>
                      <a:pt x="23" y="20"/>
                    </a:lnTo>
                    <a:lnTo>
                      <a:pt x="24" y="20"/>
                    </a:lnTo>
                    <a:lnTo>
                      <a:pt x="24" y="20"/>
                    </a:lnTo>
                    <a:lnTo>
                      <a:pt x="24" y="19"/>
                    </a:lnTo>
                    <a:lnTo>
                      <a:pt x="24" y="18"/>
                    </a:lnTo>
                    <a:lnTo>
                      <a:pt x="24" y="17"/>
                    </a:lnTo>
                    <a:lnTo>
                      <a:pt x="23" y="17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5" y="15"/>
                    </a:lnTo>
                    <a:lnTo>
                      <a:pt x="26" y="14"/>
                    </a:lnTo>
                    <a:lnTo>
                      <a:pt x="26" y="13"/>
                    </a:lnTo>
                    <a:lnTo>
                      <a:pt x="26" y="12"/>
                    </a:lnTo>
                    <a:lnTo>
                      <a:pt x="26" y="11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7"/>
                    </a:lnTo>
                    <a:lnTo>
                      <a:pt x="25" y="6"/>
                    </a:lnTo>
                    <a:lnTo>
                      <a:pt x="25" y="5"/>
                    </a:lnTo>
                    <a:lnTo>
                      <a:pt x="25" y="4"/>
                    </a:lnTo>
                    <a:lnTo>
                      <a:pt x="26" y="4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7" y="2"/>
                    </a:lnTo>
                    <a:lnTo>
                      <a:pt x="27" y="2"/>
                    </a:lnTo>
                    <a:lnTo>
                      <a:pt x="28" y="1"/>
                    </a:lnTo>
                    <a:lnTo>
                      <a:pt x="29" y="1"/>
                    </a:lnTo>
                    <a:lnTo>
                      <a:pt x="29" y="1"/>
                    </a:lnTo>
                    <a:lnTo>
                      <a:pt x="31" y="0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5" y="1"/>
                    </a:lnTo>
                    <a:lnTo>
                      <a:pt x="36" y="1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1" y="1"/>
                    </a:lnTo>
                    <a:lnTo>
                      <a:pt x="41" y="1"/>
                    </a:lnTo>
                    <a:lnTo>
                      <a:pt x="43" y="3"/>
                    </a:lnTo>
                    <a:lnTo>
                      <a:pt x="43" y="4"/>
                    </a:lnTo>
                    <a:lnTo>
                      <a:pt x="43" y="4"/>
                    </a:lnTo>
                    <a:lnTo>
                      <a:pt x="44" y="4"/>
                    </a:lnTo>
                    <a:lnTo>
                      <a:pt x="43" y="5"/>
                    </a:lnTo>
                    <a:lnTo>
                      <a:pt x="43" y="7"/>
                    </a:lnTo>
                    <a:lnTo>
                      <a:pt x="42" y="9"/>
                    </a:lnTo>
                    <a:lnTo>
                      <a:pt x="41" y="11"/>
                    </a:lnTo>
                    <a:lnTo>
                      <a:pt x="41" y="14"/>
                    </a:lnTo>
                    <a:lnTo>
                      <a:pt x="38" y="15"/>
                    </a:lnTo>
                    <a:lnTo>
                      <a:pt x="37" y="15"/>
                    </a:lnTo>
                    <a:lnTo>
                      <a:pt x="38" y="17"/>
                    </a:lnTo>
                    <a:lnTo>
                      <a:pt x="41" y="19"/>
                    </a:lnTo>
                    <a:lnTo>
                      <a:pt x="40" y="22"/>
                    </a:lnTo>
                    <a:lnTo>
                      <a:pt x="39" y="24"/>
                    </a:lnTo>
                    <a:lnTo>
                      <a:pt x="37" y="25"/>
                    </a:lnTo>
                    <a:lnTo>
                      <a:pt x="36" y="27"/>
                    </a:lnTo>
                    <a:lnTo>
                      <a:pt x="35" y="29"/>
                    </a:lnTo>
                    <a:lnTo>
                      <a:pt x="33" y="30"/>
                    </a:lnTo>
                    <a:lnTo>
                      <a:pt x="31" y="28"/>
                    </a:lnTo>
                    <a:lnTo>
                      <a:pt x="29" y="28"/>
                    </a:lnTo>
                    <a:lnTo>
                      <a:pt x="29" y="30"/>
                    </a:lnTo>
                    <a:lnTo>
                      <a:pt x="29" y="33"/>
                    </a:lnTo>
                    <a:lnTo>
                      <a:pt x="29" y="35"/>
                    </a:lnTo>
                    <a:lnTo>
                      <a:pt x="28" y="38"/>
                    </a:lnTo>
                    <a:lnTo>
                      <a:pt x="28" y="42"/>
                    </a:lnTo>
                    <a:lnTo>
                      <a:pt x="26" y="43"/>
                    </a:lnTo>
                    <a:lnTo>
                      <a:pt x="26" y="45"/>
                    </a:lnTo>
                    <a:lnTo>
                      <a:pt x="26" y="47"/>
                    </a:lnTo>
                    <a:lnTo>
                      <a:pt x="27" y="49"/>
                    </a:lnTo>
                    <a:lnTo>
                      <a:pt x="26" y="50"/>
                    </a:lnTo>
                    <a:lnTo>
                      <a:pt x="24" y="50"/>
                    </a:lnTo>
                    <a:lnTo>
                      <a:pt x="22" y="48"/>
                    </a:lnTo>
                    <a:lnTo>
                      <a:pt x="22" y="46"/>
                    </a:lnTo>
                    <a:lnTo>
                      <a:pt x="23" y="44"/>
                    </a:lnTo>
                    <a:lnTo>
                      <a:pt x="23" y="41"/>
                    </a:lnTo>
                    <a:lnTo>
                      <a:pt x="22" y="40"/>
                    </a:lnTo>
                    <a:lnTo>
                      <a:pt x="20" y="39"/>
                    </a:lnTo>
                    <a:lnTo>
                      <a:pt x="18" y="38"/>
                    </a:lnTo>
                    <a:lnTo>
                      <a:pt x="18" y="37"/>
                    </a:lnTo>
                    <a:lnTo>
                      <a:pt x="17" y="37"/>
                    </a:lnTo>
                    <a:lnTo>
                      <a:pt x="17" y="35"/>
                    </a:lnTo>
                    <a:lnTo>
                      <a:pt x="16" y="35"/>
                    </a:lnTo>
                    <a:lnTo>
                      <a:pt x="13" y="35"/>
                    </a:lnTo>
                    <a:lnTo>
                      <a:pt x="11" y="35"/>
                    </a:lnTo>
                    <a:lnTo>
                      <a:pt x="8" y="37"/>
                    </a:lnTo>
                    <a:lnTo>
                      <a:pt x="5" y="37"/>
                    </a:lnTo>
                    <a:lnTo>
                      <a:pt x="3" y="37"/>
                    </a:lnTo>
                    <a:lnTo>
                      <a:pt x="1" y="35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1" y="34"/>
                    </a:lnTo>
                    <a:lnTo>
                      <a:pt x="2" y="34"/>
                    </a:lnTo>
                    <a:lnTo>
                      <a:pt x="4" y="36"/>
                    </a:lnTo>
                    <a:lnTo>
                      <a:pt x="4" y="36"/>
                    </a:lnTo>
                    <a:lnTo>
                      <a:pt x="6" y="35"/>
                    </a:lnTo>
                    <a:lnTo>
                      <a:pt x="8" y="36"/>
                    </a:lnTo>
                    <a:lnTo>
                      <a:pt x="9" y="36"/>
                    </a:lnTo>
                    <a:lnTo>
                      <a:pt x="9" y="35"/>
                    </a:lnTo>
                    <a:lnTo>
                      <a:pt x="7" y="34"/>
                    </a:lnTo>
                    <a:lnTo>
                      <a:pt x="5" y="34"/>
                    </a:lnTo>
                    <a:lnTo>
                      <a:pt x="4" y="34"/>
                    </a:lnTo>
                    <a:lnTo>
                      <a:pt x="5" y="32"/>
                    </a:lnTo>
                    <a:lnTo>
                      <a:pt x="7" y="32"/>
                    </a:lnTo>
                    <a:lnTo>
                      <a:pt x="10" y="32"/>
                    </a:lnTo>
                    <a:lnTo>
                      <a:pt x="12" y="31"/>
                    </a:lnTo>
                    <a:lnTo>
                      <a:pt x="16" y="31"/>
                    </a:lnTo>
                    <a:lnTo>
                      <a:pt x="17" y="30"/>
                    </a:lnTo>
                    <a:lnTo>
                      <a:pt x="16" y="29"/>
                    </a:lnTo>
                    <a:lnTo>
                      <a:pt x="15" y="30"/>
                    </a:lnTo>
                    <a:lnTo>
                      <a:pt x="14" y="30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9" y="27"/>
                    </a:lnTo>
                    <a:lnTo>
                      <a:pt x="9" y="25"/>
                    </a:lnTo>
                    <a:lnTo>
                      <a:pt x="10" y="25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1" y="23"/>
                    </a:lnTo>
                    <a:lnTo>
                      <a:pt x="12" y="22"/>
                    </a:lnTo>
                    <a:lnTo>
                      <a:pt x="15" y="19"/>
                    </a:lnTo>
                    <a:lnTo>
                      <a:pt x="16" y="16"/>
                    </a:lnTo>
                    <a:lnTo>
                      <a:pt x="17" y="12"/>
                    </a:lnTo>
                    <a:lnTo>
                      <a:pt x="19" y="8"/>
                    </a:lnTo>
                    <a:lnTo>
                      <a:pt x="21" y="8"/>
                    </a:lnTo>
                    <a:close/>
                  </a:path>
                </a:pathLst>
              </a:custGeom>
              <a:solidFill>
                <a:srgbClr val="549E39">
                  <a:lumMod val="60000"/>
                  <a:lumOff val="4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2,7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9" name="Freeform 63"/>
              <p:cNvSpPr>
                <a:spLocks/>
              </p:cNvSpPr>
              <p:nvPr/>
            </p:nvSpPr>
            <p:spPr bwMode="auto">
              <a:xfrm>
                <a:off x="4011792" y="4183211"/>
                <a:ext cx="7641" cy="152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0" name="Freeform 64"/>
              <p:cNvSpPr>
                <a:spLocks/>
              </p:cNvSpPr>
              <p:nvPr/>
            </p:nvSpPr>
            <p:spPr bwMode="auto">
              <a:xfrm>
                <a:off x="4052546" y="4152645"/>
                <a:ext cx="24198" cy="2292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3" y="2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0" y="1"/>
                  </a:cxn>
                </a:cxnLst>
                <a:rect l="0" t="0" r="r" b="b"/>
                <a:pathLst>
                  <a:path w="3" h="3">
                    <a:moveTo>
                      <a:pt x="0" y="1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3" y="2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1" name="Freeform 65"/>
              <p:cNvSpPr>
                <a:spLocks/>
              </p:cNvSpPr>
              <p:nvPr/>
            </p:nvSpPr>
            <p:spPr bwMode="auto">
              <a:xfrm>
                <a:off x="4035989" y="4160286"/>
                <a:ext cx="16557" cy="152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2" name="Freeform 66"/>
              <p:cNvSpPr>
                <a:spLocks/>
              </p:cNvSpPr>
              <p:nvPr/>
            </p:nvSpPr>
            <p:spPr bwMode="auto">
              <a:xfrm>
                <a:off x="2232601" y="5237734"/>
                <a:ext cx="501790" cy="710657"/>
              </a:xfrm>
              <a:custGeom>
                <a:avLst/>
                <a:gdLst/>
                <a:ahLst/>
                <a:cxnLst>
                  <a:cxn ang="0">
                    <a:pos x="29" y="5"/>
                  </a:cxn>
                  <a:cxn ang="0">
                    <a:pos x="28" y="14"/>
                  </a:cxn>
                  <a:cxn ang="0">
                    <a:pos x="26" y="18"/>
                  </a:cxn>
                  <a:cxn ang="0">
                    <a:pos x="24" y="23"/>
                  </a:cxn>
                  <a:cxn ang="0">
                    <a:pos x="20" y="29"/>
                  </a:cxn>
                  <a:cxn ang="0">
                    <a:pos x="17" y="35"/>
                  </a:cxn>
                  <a:cxn ang="0">
                    <a:pos x="14" y="39"/>
                  </a:cxn>
                  <a:cxn ang="0">
                    <a:pos x="9" y="44"/>
                  </a:cxn>
                  <a:cxn ang="0">
                    <a:pos x="5" y="50"/>
                  </a:cxn>
                  <a:cxn ang="0">
                    <a:pos x="3" y="54"/>
                  </a:cxn>
                  <a:cxn ang="0">
                    <a:pos x="5" y="59"/>
                  </a:cxn>
                  <a:cxn ang="0">
                    <a:pos x="8" y="61"/>
                  </a:cxn>
                  <a:cxn ang="0">
                    <a:pos x="12" y="62"/>
                  </a:cxn>
                  <a:cxn ang="0">
                    <a:pos x="10" y="63"/>
                  </a:cxn>
                  <a:cxn ang="0">
                    <a:pos x="9" y="67"/>
                  </a:cxn>
                  <a:cxn ang="0">
                    <a:pos x="7" y="72"/>
                  </a:cxn>
                  <a:cxn ang="0">
                    <a:pos x="6" y="76"/>
                  </a:cxn>
                  <a:cxn ang="0">
                    <a:pos x="4" y="80"/>
                  </a:cxn>
                  <a:cxn ang="0">
                    <a:pos x="0" y="86"/>
                  </a:cxn>
                  <a:cxn ang="0">
                    <a:pos x="4" y="88"/>
                  </a:cxn>
                  <a:cxn ang="0">
                    <a:pos x="10" y="90"/>
                  </a:cxn>
                  <a:cxn ang="0">
                    <a:pos x="15" y="93"/>
                  </a:cxn>
                  <a:cxn ang="0">
                    <a:pos x="20" y="92"/>
                  </a:cxn>
                  <a:cxn ang="0">
                    <a:pos x="22" y="92"/>
                  </a:cxn>
                  <a:cxn ang="0">
                    <a:pos x="23" y="87"/>
                  </a:cxn>
                  <a:cxn ang="0">
                    <a:pos x="26" y="82"/>
                  </a:cxn>
                  <a:cxn ang="0">
                    <a:pos x="33" y="79"/>
                  </a:cxn>
                  <a:cxn ang="0">
                    <a:pos x="32" y="72"/>
                  </a:cxn>
                  <a:cxn ang="0">
                    <a:pos x="33" y="65"/>
                  </a:cxn>
                  <a:cxn ang="0">
                    <a:pos x="37" y="60"/>
                  </a:cxn>
                  <a:cxn ang="0">
                    <a:pos x="37" y="58"/>
                  </a:cxn>
                  <a:cxn ang="0">
                    <a:pos x="36" y="49"/>
                  </a:cxn>
                  <a:cxn ang="0">
                    <a:pos x="42" y="48"/>
                  </a:cxn>
                  <a:cxn ang="0">
                    <a:pos x="46" y="43"/>
                  </a:cxn>
                  <a:cxn ang="0">
                    <a:pos x="46" y="38"/>
                  </a:cxn>
                  <a:cxn ang="0">
                    <a:pos x="50" y="32"/>
                  </a:cxn>
                  <a:cxn ang="0">
                    <a:pos x="52" y="26"/>
                  </a:cxn>
                  <a:cxn ang="0">
                    <a:pos x="59" y="22"/>
                  </a:cxn>
                  <a:cxn ang="0">
                    <a:pos x="62" y="17"/>
                  </a:cxn>
                  <a:cxn ang="0">
                    <a:pos x="60" y="12"/>
                  </a:cxn>
                  <a:cxn ang="0">
                    <a:pos x="53" y="8"/>
                  </a:cxn>
                  <a:cxn ang="0">
                    <a:pos x="46" y="7"/>
                  </a:cxn>
                  <a:cxn ang="0">
                    <a:pos x="41" y="5"/>
                  </a:cxn>
                  <a:cxn ang="0">
                    <a:pos x="40" y="1"/>
                  </a:cxn>
                  <a:cxn ang="0">
                    <a:pos x="37" y="0"/>
                  </a:cxn>
                  <a:cxn ang="0">
                    <a:pos x="30" y="2"/>
                  </a:cxn>
                </a:cxnLst>
                <a:rect l="0" t="0" r="r" b="b"/>
                <a:pathLst>
                  <a:path w="62" h="93">
                    <a:moveTo>
                      <a:pt x="30" y="2"/>
                    </a:moveTo>
                    <a:lnTo>
                      <a:pt x="29" y="5"/>
                    </a:lnTo>
                    <a:lnTo>
                      <a:pt x="29" y="10"/>
                    </a:lnTo>
                    <a:lnTo>
                      <a:pt x="28" y="14"/>
                    </a:lnTo>
                    <a:lnTo>
                      <a:pt x="27" y="16"/>
                    </a:lnTo>
                    <a:lnTo>
                      <a:pt x="26" y="18"/>
                    </a:lnTo>
                    <a:lnTo>
                      <a:pt x="25" y="21"/>
                    </a:lnTo>
                    <a:lnTo>
                      <a:pt x="24" y="23"/>
                    </a:lnTo>
                    <a:lnTo>
                      <a:pt x="22" y="25"/>
                    </a:lnTo>
                    <a:lnTo>
                      <a:pt x="20" y="29"/>
                    </a:lnTo>
                    <a:lnTo>
                      <a:pt x="18" y="33"/>
                    </a:lnTo>
                    <a:lnTo>
                      <a:pt x="17" y="35"/>
                    </a:lnTo>
                    <a:lnTo>
                      <a:pt x="15" y="38"/>
                    </a:lnTo>
                    <a:lnTo>
                      <a:pt x="14" y="39"/>
                    </a:lnTo>
                    <a:lnTo>
                      <a:pt x="11" y="42"/>
                    </a:lnTo>
                    <a:lnTo>
                      <a:pt x="9" y="44"/>
                    </a:lnTo>
                    <a:lnTo>
                      <a:pt x="7" y="45"/>
                    </a:lnTo>
                    <a:lnTo>
                      <a:pt x="5" y="50"/>
                    </a:lnTo>
                    <a:lnTo>
                      <a:pt x="3" y="53"/>
                    </a:lnTo>
                    <a:lnTo>
                      <a:pt x="3" y="54"/>
                    </a:lnTo>
                    <a:lnTo>
                      <a:pt x="5" y="56"/>
                    </a:lnTo>
                    <a:lnTo>
                      <a:pt x="5" y="59"/>
                    </a:lnTo>
                    <a:lnTo>
                      <a:pt x="6" y="61"/>
                    </a:lnTo>
                    <a:lnTo>
                      <a:pt x="8" y="61"/>
                    </a:lnTo>
                    <a:lnTo>
                      <a:pt x="10" y="61"/>
                    </a:lnTo>
                    <a:lnTo>
                      <a:pt x="12" y="62"/>
                    </a:lnTo>
                    <a:lnTo>
                      <a:pt x="11" y="63"/>
                    </a:lnTo>
                    <a:lnTo>
                      <a:pt x="10" y="63"/>
                    </a:lnTo>
                    <a:lnTo>
                      <a:pt x="10" y="65"/>
                    </a:lnTo>
                    <a:lnTo>
                      <a:pt x="9" y="67"/>
                    </a:lnTo>
                    <a:lnTo>
                      <a:pt x="7" y="71"/>
                    </a:lnTo>
                    <a:lnTo>
                      <a:pt x="7" y="72"/>
                    </a:lnTo>
                    <a:lnTo>
                      <a:pt x="6" y="75"/>
                    </a:lnTo>
                    <a:lnTo>
                      <a:pt x="6" y="76"/>
                    </a:lnTo>
                    <a:lnTo>
                      <a:pt x="5" y="78"/>
                    </a:lnTo>
                    <a:lnTo>
                      <a:pt x="4" y="80"/>
                    </a:lnTo>
                    <a:lnTo>
                      <a:pt x="1" y="83"/>
                    </a:lnTo>
                    <a:lnTo>
                      <a:pt x="0" y="86"/>
                    </a:lnTo>
                    <a:lnTo>
                      <a:pt x="1" y="87"/>
                    </a:lnTo>
                    <a:lnTo>
                      <a:pt x="4" y="88"/>
                    </a:lnTo>
                    <a:lnTo>
                      <a:pt x="7" y="89"/>
                    </a:lnTo>
                    <a:lnTo>
                      <a:pt x="10" y="90"/>
                    </a:lnTo>
                    <a:lnTo>
                      <a:pt x="12" y="92"/>
                    </a:lnTo>
                    <a:lnTo>
                      <a:pt x="15" y="93"/>
                    </a:lnTo>
                    <a:lnTo>
                      <a:pt x="17" y="93"/>
                    </a:lnTo>
                    <a:lnTo>
                      <a:pt x="20" y="92"/>
                    </a:lnTo>
                    <a:lnTo>
                      <a:pt x="22" y="92"/>
                    </a:lnTo>
                    <a:lnTo>
                      <a:pt x="22" y="92"/>
                    </a:lnTo>
                    <a:lnTo>
                      <a:pt x="22" y="90"/>
                    </a:lnTo>
                    <a:lnTo>
                      <a:pt x="23" y="87"/>
                    </a:lnTo>
                    <a:lnTo>
                      <a:pt x="23" y="84"/>
                    </a:lnTo>
                    <a:lnTo>
                      <a:pt x="26" y="82"/>
                    </a:lnTo>
                    <a:lnTo>
                      <a:pt x="31" y="81"/>
                    </a:lnTo>
                    <a:lnTo>
                      <a:pt x="33" y="79"/>
                    </a:lnTo>
                    <a:lnTo>
                      <a:pt x="33" y="76"/>
                    </a:lnTo>
                    <a:lnTo>
                      <a:pt x="32" y="72"/>
                    </a:lnTo>
                    <a:lnTo>
                      <a:pt x="32" y="69"/>
                    </a:lnTo>
                    <a:lnTo>
                      <a:pt x="33" y="65"/>
                    </a:lnTo>
                    <a:lnTo>
                      <a:pt x="36" y="62"/>
                    </a:lnTo>
                    <a:lnTo>
                      <a:pt x="37" y="60"/>
                    </a:lnTo>
                    <a:lnTo>
                      <a:pt x="37" y="59"/>
                    </a:lnTo>
                    <a:lnTo>
                      <a:pt x="37" y="58"/>
                    </a:lnTo>
                    <a:lnTo>
                      <a:pt x="36" y="53"/>
                    </a:lnTo>
                    <a:lnTo>
                      <a:pt x="36" y="49"/>
                    </a:lnTo>
                    <a:lnTo>
                      <a:pt x="39" y="48"/>
                    </a:lnTo>
                    <a:lnTo>
                      <a:pt x="42" y="48"/>
                    </a:lnTo>
                    <a:lnTo>
                      <a:pt x="45" y="46"/>
                    </a:lnTo>
                    <a:lnTo>
                      <a:pt x="46" y="43"/>
                    </a:lnTo>
                    <a:lnTo>
                      <a:pt x="45" y="40"/>
                    </a:lnTo>
                    <a:lnTo>
                      <a:pt x="46" y="38"/>
                    </a:lnTo>
                    <a:lnTo>
                      <a:pt x="48" y="35"/>
                    </a:lnTo>
                    <a:lnTo>
                      <a:pt x="50" y="32"/>
                    </a:lnTo>
                    <a:lnTo>
                      <a:pt x="51" y="28"/>
                    </a:lnTo>
                    <a:lnTo>
                      <a:pt x="52" y="26"/>
                    </a:lnTo>
                    <a:lnTo>
                      <a:pt x="55" y="24"/>
                    </a:lnTo>
                    <a:lnTo>
                      <a:pt x="59" y="22"/>
                    </a:lnTo>
                    <a:lnTo>
                      <a:pt x="62" y="19"/>
                    </a:lnTo>
                    <a:lnTo>
                      <a:pt x="62" y="17"/>
                    </a:lnTo>
                    <a:lnTo>
                      <a:pt x="61" y="15"/>
                    </a:lnTo>
                    <a:lnTo>
                      <a:pt x="60" y="12"/>
                    </a:lnTo>
                    <a:lnTo>
                      <a:pt x="57" y="9"/>
                    </a:lnTo>
                    <a:lnTo>
                      <a:pt x="53" y="8"/>
                    </a:lnTo>
                    <a:lnTo>
                      <a:pt x="49" y="8"/>
                    </a:lnTo>
                    <a:lnTo>
                      <a:pt x="46" y="7"/>
                    </a:lnTo>
                    <a:lnTo>
                      <a:pt x="44" y="6"/>
                    </a:lnTo>
                    <a:lnTo>
                      <a:pt x="41" y="5"/>
                    </a:lnTo>
                    <a:lnTo>
                      <a:pt x="39" y="3"/>
                    </a:lnTo>
                    <a:lnTo>
                      <a:pt x="40" y="1"/>
                    </a:lnTo>
                    <a:lnTo>
                      <a:pt x="40" y="0"/>
                    </a:lnTo>
                    <a:lnTo>
                      <a:pt x="37" y="0"/>
                    </a:lnTo>
                    <a:lnTo>
                      <a:pt x="33" y="0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3,0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3" name="Freeform 67"/>
              <p:cNvSpPr>
                <a:spLocks/>
              </p:cNvSpPr>
              <p:nvPr/>
            </p:nvSpPr>
            <p:spPr bwMode="auto">
              <a:xfrm>
                <a:off x="2410902" y="5016132"/>
                <a:ext cx="1357636" cy="1161504"/>
              </a:xfrm>
              <a:custGeom>
                <a:avLst/>
                <a:gdLst/>
                <a:ahLst/>
                <a:cxnLst>
                  <a:cxn ang="0">
                    <a:pos x="108" y="36"/>
                  </a:cxn>
                  <a:cxn ang="0">
                    <a:pos x="116" y="43"/>
                  </a:cxn>
                  <a:cxn ang="0">
                    <a:pos x="131" y="52"/>
                  </a:cxn>
                  <a:cxn ang="0">
                    <a:pos x="140" y="52"/>
                  </a:cxn>
                  <a:cxn ang="0">
                    <a:pos x="146" y="59"/>
                  </a:cxn>
                  <a:cxn ang="0">
                    <a:pos x="149" y="60"/>
                  </a:cxn>
                  <a:cxn ang="0">
                    <a:pos x="161" y="62"/>
                  </a:cxn>
                  <a:cxn ang="0">
                    <a:pos x="167" y="65"/>
                  </a:cxn>
                  <a:cxn ang="0">
                    <a:pos x="166" y="72"/>
                  </a:cxn>
                  <a:cxn ang="0">
                    <a:pos x="149" y="81"/>
                  </a:cxn>
                  <a:cxn ang="0">
                    <a:pos x="130" y="87"/>
                  </a:cxn>
                  <a:cxn ang="0">
                    <a:pos x="118" y="100"/>
                  </a:cxn>
                  <a:cxn ang="0">
                    <a:pos x="109" y="110"/>
                  </a:cxn>
                  <a:cxn ang="0">
                    <a:pos x="109" y="115"/>
                  </a:cxn>
                  <a:cxn ang="0">
                    <a:pos x="113" y="121"/>
                  </a:cxn>
                  <a:cxn ang="0">
                    <a:pos x="106" y="128"/>
                  </a:cxn>
                  <a:cxn ang="0">
                    <a:pos x="99" y="136"/>
                  </a:cxn>
                  <a:cxn ang="0">
                    <a:pos x="94" y="142"/>
                  </a:cxn>
                  <a:cxn ang="0">
                    <a:pos x="80" y="147"/>
                  </a:cxn>
                  <a:cxn ang="0">
                    <a:pos x="73" y="152"/>
                  </a:cxn>
                  <a:cxn ang="0">
                    <a:pos x="58" y="148"/>
                  </a:cxn>
                  <a:cxn ang="0">
                    <a:pos x="43" y="145"/>
                  </a:cxn>
                  <a:cxn ang="0">
                    <a:pos x="30" y="146"/>
                  </a:cxn>
                  <a:cxn ang="0">
                    <a:pos x="23" y="151"/>
                  </a:cxn>
                  <a:cxn ang="0">
                    <a:pos x="17" y="149"/>
                  </a:cxn>
                  <a:cxn ang="0">
                    <a:pos x="14" y="138"/>
                  </a:cxn>
                  <a:cxn ang="0">
                    <a:pos x="11" y="127"/>
                  </a:cxn>
                  <a:cxn ang="0">
                    <a:pos x="0" y="121"/>
                  </a:cxn>
                  <a:cxn ang="0">
                    <a:pos x="4" y="111"/>
                  </a:cxn>
                  <a:cxn ang="0">
                    <a:pos x="10" y="101"/>
                  </a:cxn>
                  <a:cxn ang="0">
                    <a:pos x="15" y="89"/>
                  </a:cxn>
                  <a:cxn ang="0">
                    <a:pos x="14" y="78"/>
                  </a:cxn>
                  <a:cxn ang="0">
                    <a:pos x="24" y="72"/>
                  </a:cxn>
                  <a:cxn ang="0">
                    <a:pos x="28" y="61"/>
                  </a:cxn>
                  <a:cxn ang="0">
                    <a:pos x="37" y="51"/>
                  </a:cxn>
                  <a:cxn ang="0">
                    <a:pos x="38" y="41"/>
                  </a:cxn>
                  <a:cxn ang="0">
                    <a:pos x="24" y="36"/>
                  </a:cxn>
                  <a:cxn ang="0">
                    <a:pos x="18" y="30"/>
                  </a:cxn>
                  <a:cxn ang="0">
                    <a:pos x="8" y="31"/>
                  </a:cxn>
                  <a:cxn ang="0">
                    <a:pos x="13" y="23"/>
                  </a:cxn>
                  <a:cxn ang="0">
                    <a:pos x="13" y="16"/>
                  </a:cxn>
                  <a:cxn ang="0">
                    <a:pos x="10" y="10"/>
                  </a:cxn>
                  <a:cxn ang="0">
                    <a:pos x="17" y="4"/>
                  </a:cxn>
                  <a:cxn ang="0">
                    <a:pos x="26" y="0"/>
                  </a:cxn>
                  <a:cxn ang="0">
                    <a:pos x="37" y="5"/>
                  </a:cxn>
                  <a:cxn ang="0">
                    <a:pos x="53" y="10"/>
                  </a:cxn>
                  <a:cxn ang="0">
                    <a:pos x="65" y="17"/>
                  </a:cxn>
                  <a:cxn ang="0">
                    <a:pos x="82" y="22"/>
                  </a:cxn>
                  <a:cxn ang="0">
                    <a:pos x="96" y="27"/>
                  </a:cxn>
                </a:cxnLst>
                <a:rect l="0" t="0" r="r" b="b"/>
                <a:pathLst>
                  <a:path w="168" h="152">
                    <a:moveTo>
                      <a:pt x="105" y="31"/>
                    </a:moveTo>
                    <a:lnTo>
                      <a:pt x="105" y="32"/>
                    </a:lnTo>
                    <a:lnTo>
                      <a:pt x="107" y="34"/>
                    </a:lnTo>
                    <a:lnTo>
                      <a:pt x="108" y="36"/>
                    </a:lnTo>
                    <a:lnTo>
                      <a:pt x="109" y="37"/>
                    </a:lnTo>
                    <a:lnTo>
                      <a:pt x="111" y="39"/>
                    </a:lnTo>
                    <a:lnTo>
                      <a:pt x="114" y="41"/>
                    </a:lnTo>
                    <a:lnTo>
                      <a:pt x="116" y="43"/>
                    </a:lnTo>
                    <a:lnTo>
                      <a:pt x="117" y="45"/>
                    </a:lnTo>
                    <a:lnTo>
                      <a:pt x="124" y="48"/>
                    </a:lnTo>
                    <a:lnTo>
                      <a:pt x="128" y="50"/>
                    </a:lnTo>
                    <a:lnTo>
                      <a:pt x="131" y="52"/>
                    </a:lnTo>
                    <a:lnTo>
                      <a:pt x="133" y="52"/>
                    </a:lnTo>
                    <a:lnTo>
                      <a:pt x="136" y="50"/>
                    </a:lnTo>
                    <a:lnTo>
                      <a:pt x="138" y="50"/>
                    </a:lnTo>
                    <a:lnTo>
                      <a:pt x="140" y="52"/>
                    </a:lnTo>
                    <a:lnTo>
                      <a:pt x="143" y="55"/>
                    </a:lnTo>
                    <a:lnTo>
                      <a:pt x="144" y="57"/>
                    </a:lnTo>
                    <a:lnTo>
                      <a:pt x="144" y="58"/>
                    </a:lnTo>
                    <a:lnTo>
                      <a:pt x="146" y="59"/>
                    </a:lnTo>
                    <a:lnTo>
                      <a:pt x="147" y="59"/>
                    </a:lnTo>
                    <a:lnTo>
                      <a:pt x="147" y="58"/>
                    </a:lnTo>
                    <a:lnTo>
                      <a:pt x="148" y="59"/>
                    </a:lnTo>
                    <a:lnTo>
                      <a:pt x="149" y="60"/>
                    </a:lnTo>
                    <a:lnTo>
                      <a:pt x="151" y="61"/>
                    </a:lnTo>
                    <a:lnTo>
                      <a:pt x="154" y="61"/>
                    </a:lnTo>
                    <a:lnTo>
                      <a:pt x="158" y="62"/>
                    </a:lnTo>
                    <a:lnTo>
                      <a:pt x="161" y="62"/>
                    </a:lnTo>
                    <a:lnTo>
                      <a:pt x="164" y="63"/>
                    </a:lnTo>
                    <a:lnTo>
                      <a:pt x="166" y="63"/>
                    </a:lnTo>
                    <a:lnTo>
                      <a:pt x="168" y="64"/>
                    </a:lnTo>
                    <a:lnTo>
                      <a:pt x="167" y="65"/>
                    </a:lnTo>
                    <a:lnTo>
                      <a:pt x="168" y="66"/>
                    </a:lnTo>
                    <a:lnTo>
                      <a:pt x="165" y="67"/>
                    </a:lnTo>
                    <a:lnTo>
                      <a:pt x="165" y="69"/>
                    </a:lnTo>
                    <a:lnTo>
                      <a:pt x="166" y="72"/>
                    </a:lnTo>
                    <a:lnTo>
                      <a:pt x="163" y="74"/>
                    </a:lnTo>
                    <a:lnTo>
                      <a:pt x="158" y="77"/>
                    </a:lnTo>
                    <a:lnTo>
                      <a:pt x="153" y="79"/>
                    </a:lnTo>
                    <a:lnTo>
                      <a:pt x="149" y="81"/>
                    </a:lnTo>
                    <a:lnTo>
                      <a:pt x="145" y="82"/>
                    </a:lnTo>
                    <a:lnTo>
                      <a:pt x="139" y="83"/>
                    </a:lnTo>
                    <a:lnTo>
                      <a:pt x="133" y="84"/>
                    </a:lnTo>
                    <a:lnTo>
                      <a:pt x="130" y="87"/>
                    </a:lnTo>
                    <a:lnTo>
                      <a:pt x="129" y="89"/>
                    </a:lnTo>
                    <a:lnTo>
                      <a:pt x="127" y="91"/>
                    </a:lnTo>
                    <a:lnTo>
                      <a:pt x="123" y="94"/>
                    </a:lnTo>
                    <a:lnTo>
                      <a:pt x="118" y="100"/>
                    </a:lnTo>
                    <a:lnTo>
                      <a:pt x="114" y="103"/>
                    </a:lnTo>
                    <a:lnTo>
                      <a:pt x="111" y="106"/>
                    </a:lnTo>
                    <a:lnTo>
                      <a:pt x="110" y="109"/>
                    </a:lnTo>
                    <a:lnTo>
                      <a:pt x="109" y="110"/>
                    </a:lnTo>
                    <a:lnTo>
                      <a:pt x="108" y="110"/>
                    </a:lnTo>
                    <a:lnTo>
                      <a:pt x="108" y="111"/>
                    </a:lnTo>
                    <a:lnTo>
                      <a:pt x="109" y="113"/>
                    </a:lnTo>
                    <a:lnTo>
                      <a:pt x="109" y="115"/>
                    </a:lnTo>
                    <a:lnTo>
                      <a:pt x="109" y="117"/>
                    </a:lnTo>
                    <a:lnTo>
                      <a:pt x="110" y="119"/>
                    </a:lnTo>
                    <a:lnTo>
                      <a:pt x="111" y="120"/>
                    </a:lnTo>
                    <a:lnTo>
                      <a:pt x="113" y="121"/>
                    </a:lnTo>
                    <a:lnTo>
                      <a:pt x="114" y="123"/>
                    </a:lnTo>
                    <a:lnTo>
                      <a:pt x="112" y="125"/>
                    </a:lnTo>
                    <a:lnTo>
                      <a:pt x="108" y="127"/>
                    </a:lnTo>
                    <a:lnTo>
                      <a:pt x="106" y="128"/>
                    </a:lnTo>
                    <a:lnTo>
                      <a:pt x="103" y="130"/>
                    </a:lnTo>
                    <a:lnTo>
                      <a:pt x="102" y="132"/>
                    </a:lnTo>
                    <a:lnTo>
                      <a:pt x="100" y="134"/>
                    </a:lnTo>
                    <a:lnTo>
                      <a:pt x="99" y="136"/>
                    </a:lnTo>
                    <a:lnTo>
                      <a:pt x="97" y="138"/>
                    </a:lnTo>
                    <a:lnTo>
                      <a:pt x="96" y="140"/>
                    </a:lnTo>
                    <a:lnTo>
                      <a:pt x="96" y="142"/>
                    </a:lnTo>
                    <a:lnTo>
                      <a:pt x="94" y="142"/>
                    </a:lnTo>
                    <a:lnTo>
                      <a:pt x="90" y="141"/>
                    </a:lnTo>
                    <a:lnTo>
                      <a:pt x="88" y="141"/>
                    </a:lnTo>
                    <a:lnTo>
                      <a:pt x="81" y="144"/>
                    </a:lnTo>
                    <a:lnTo>
                      <a:pt x="80" y="147"/>
                    </a:lnTo>
                    <a:lnTo>
                      <a:pt x="78" y="149"/>
                    </a:lnTo>
                    <a:lnTo>
                      <a:pt x="77" y="151"/>
                    </a:lnTo>
                    <a:lnTo>
                      <a:pt x="75" y="152"/>
                    </a:lnTo>
                    <a:lnTo>
                      <a:pt x="73" y="152"/>
                    </a:lnTo>
                    <a:lnTo>
                      <a:pt x="69" y="151"/>
                    </a:lnTo>
                    <a:lnTo>
                      <a:pt x="65" y="151"/>
                    </a:lnTo>
                    <a:lnTo>
                      <a:pt x="62" y="150"/>
                    </a:lnTo>
                    <a:lnTo>
                      <a:pt x="58" y="148"/>
                    </a:lnTo>
                    <a:lnTo>
                      <a:pt x="53" y="148"/>
                    </a:lnTo>
                    <a:lnTo>
                      <a:pt x="50" y="146"/>
                    </a:lnTo>
                    <a:lnTo>
                      <a:pt x="46" y="145"/>
                    </a:lnTo>
                    <a:lnTo>
                      <a:pt x="43" y="145"/>
                    </a:lnTo>
                    <a:lnTo>
                      <a:pt x="40" y="144"/>
                    </a:lnTo>
                    <a:lnTo>
                      <a:pt x="36" y="147"/>
                    </a:lnTo>
                    <a:lnTo>
                      <a:pt x="33" y="146"/>
                    </a:lnTo>
                    <a:lnTo>
                      <a:pt x="30" y="146"/>
                    </a:lnTo>
                    <a:lnTo>
                      <a:pt x="27" y="148"/>
                    </a:lnTo>
                    <a:lnTo>
                      <a:pt x="26" y="150"/>
                    </a:lnTo>
                    <a:lnTo>
                      <a:pt x="24" y="151"/>
                    </a:lnTo>
                    <a:lnTo>
                      <a:pt x="23" y="151"/>
                    </a:lnTo>
                    <a:lnTo>
                      <a:pt x="23" y="151"/>
                    </a:lnTo>
                    <a:lnTo>
                      <a:pt x="22" y="151"/>
                    </a:lnTo>
                    <a:lnTo>
                      <a:pt x="20" y="150"/>
                    </a:lnTo>
                    <a:lnTo>
                      <a:pt x="17" y="149"/>
                    </a:lnTo>
                    <a:lnTo>
                      <a:pt x="15" y="146"/>
                    </a:lnTo>
                    <a:lnTo>
                      <a:pt x="14" y="142"/>
                    </a:lnTo>
                    <a:lnTo>
                      <a:pt x="13" y="140"/>
                    </a:lnTo>
                    <a:lnTo>
                      <a:pt x="14" y="138"/>
                    </a:lnTo>
                    <a:lnTo>
                      <a:pt x="12" y="135"/>
                    </a:lnTo>
                    <a:lnTo>
                      <a:pt x="13" y="132"/>
                    </a:lnTo>
                    <a:lnTo>
                      <a:pt x="13" y="130"/>
                    </a:lnTo>
                    <a:lnTo>
                      <a:pt x="11" y="127"/>
                    </a:lnTo>
                    <a:lnTo>
                      <a:pt x="7" y="124"/>
                    </a:lnTo>
                    <a:lnTo>
                      <a:pt x="6" y="123"/>
                    </a:lnTo>
                    <a:lnTo>
                      <a:pt x="4" y="122"/>
                    </a:lnTo>
                    <a:lnTo>
                      <a:pt x="0" y="121"/>
                    </a:lnTo>
                    <a:lnTo>
                      <a:pt x="0" y="119"/>
                    </a:lnTo>
                    <a:lnTo>
                      <a:pt x="1" y="116"/>
                    </a:lnTo>
                    <a:lnTo>
                      <a:pt x="1" y="113"/>
                    </a:lnTo>
                    <a:lnTo>
                      <a:pt x="4" y="111"/>
                    </a:lnTo>
                    <a:lnTo>
                      <a:pt x="8" y="110"/>
                    </a:lnTo>
                    <a:lnTo>
                      <a:pt x="11" y="108"/>
                    </a:lnTo>
                    <a:lnTo>
                      <a:pt x="11" y="105"/>
                    </a:lnTo>
                    <a:lnTo>
                      <a:pt x="10" y="101"/>
                    </a:lnTo>
                    <a:lnTo>
                      <a:pt x="10" y="97"/>
                    </a:lnTo>
                    <a:lnTo>
                      <a:pt x="11" y="94"/>
                    </a:lnTo>
                    <a:lnTo>
                      <a:pt x="14" y="91"/>
                    </a:lnTo>
                    <a:lnTo>
                      <a:pt x="15" y="89"/>
                    </a:lnTo>
                    <a:lnTo>
                      <a:pt x="15" y="88"/>
                    </a:lnTo>
                    <a:lnTo>
                      <a:pt x="15" y="87"/>
                    </a:lnTo>
                    <a:lnTo>
                      <a:pt x="14" y="82"/>
                    </a:lnTo>
                    <a:lnTo>
                      <a:pt x="14" y="78"/>
                    </a:lnTo>
                    <a:lnTo>
                      <a:pt x="17" y="77"/>
                    </a:lnTo>
                    <a:lnTo>
                      <a:pt x="19" y="77"/>
                    </a:lnTo>
                    <a:lnTo>
                      <a:pt x="23" y="75"/>
                    </a:lnTo>
                    <a:lnTo>
                      <a:pt x="24" y="72"/>
                    </a:lnTo>
                    <a:lnTo>
                      <a:pt x="23" y="69"/>
                    </a:lnTo>
                    <a:lnTo>
                      <a:pt x="24" y="67"/>
                    </a:lnTo>
                    <a:lnTo>
                      <a:pt x="26" y="64"/>
                    </a:lnTo>
                    <a:lnTo>
                      <a:pt x="28" y="61"/>
                    </a:lnTo>
                    <a:lnTo>
                      <a:pt x="29" y="57"/>
                    </a:lnTo>
                    <a:lnTo>
                      <a:pt x="30" y="55"/>
                    </a:lnTo>
                    <a:lnTo>
                      <a:pt x="33" y="53"/>
                    </a:lnTo>
                    <a:lnTo>
                      <a:pt x="37" y="51"/>
                    </a:lnTo>
                    <a:lnTo>
                      <a:pt x="40" y="48"/>
                    </a:lnTo>
                    <a:lnTo>
                      <a:pt x="40" y="46"/>
                    </a:lnTo>
                    <a:lnTo>
                      <a:pt x="39" y="44"/>
                    </a:lnTo>
                    <a:lnTo>
                      <a:pt x="38" y="41"/>
                    </a:lnTo>
                    <a:lnTo>
                      <a:pt x="35" y="38"/>
                    </a:lnTo>
                    <a:lnTo>
                      <a:pt x="31" y="37"/>
                    </a:lnTo>
                    <a:lnTo>
                      <a:pt x="27" y="37"/>
                    </a:lnTo>
                    <a:lnTo>
                      <a:pt x="24" y="36"/>
                    </a:lnTo>
                    <a:lnTo>
                      <a:pt x="22" y="35"/>
                    </a:lnTo>
                    <a:lnTo>
                      <a:pt x="19" y="34"/>
                    </a:lnTo>
                    <a:lnTo>
                      <a:pt x="17" y="32"/>
                    </a:lnTo>
                    <a:lnTo>
                      <a:pt x="18" y="30"/>
                    </a:lnTo>
                    <a:lnTo>
                      <a:pt x="18" y="29"/>
                    </a:lnTo>
                    <a:lnTo>
                      <a:pt x="15" y="29"/>
                    </a:lnTo>
                    <a:lnTo>
                      <a:pt x="11" y="29"/>
                    </a:lnTo>
                    <a:lnTo>
                      <a:pt x="8" y="31"/>
                    </a:lnTo>
                    <a:lnTo>
                      <a:pt x="8" y="29"/>
                    </a:lnTo>
                    <a:lnTo>
                      <a:pt x="8" y="27"/>
                    </a:lnTo>
                    <a:lnTo>
                      <a:pt x="10" y="24"/>
                    </a:lnTo>
                    <a:lnTo>
                      <a:pt x="13" y="23"/>
                    </a:lnTo>
                    <a:lnTo>
                      <a:pt x="10" y="22"/>
                    </a:lnTo>
                    <a:lnTo>
                      <a:pt x="12" y="21"/>
                    </a:lnTo>
                    <a:lnTo>
                      <a:pt x="10" y="19"/>
                    </a:lnTo>
                    <a:lnTo>
                      <a:pt x="13" y="16"/>
                    </a:lnTo>
                    <a:lnTo>
                      <a:pt x="11" y="16"/>
                    </a:lnTo>
                    <a:lnTo>
                      <a:pt x="10" y="14"/>
                    </a:lnTo>
                    <a:lnTo>
                      <a:pt x="11" y="12"/>
                    </a:lnTo>
                    <a:lnTo>
                      <a:pt x="10" y="10"/>
                    </a:lnTo>
                    <a:lnTo>
                      <a:pt x="9" y="8"/>
                    </a:lnTo>
                    <a:lnTo>
                      <a:pt x="11" y="5"/>
                    </a:lnTo>
                    <a:lnTo>
                      <a:pt x="14" y="4"/>
                    </a:lnTo>
                    <a:lnTo>
                      <a:pt x="17" y="4"/>
                    </a:lnTo>
                    <a:lnTo>
                      <a:pt x="21" y="5"/>
                    </a:lnTo>
                    <a:lnTo>
                      <a:pt x="24" y="4"/>
                    </a:lnTo>
                    <a:lnTo>
                      <a:pt x="24" y="2"/>
                    </a:lnTo>
                    <a:lnTo>
                      <a:pt x="26" y="0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2"/>
                    </a:lnTo>
                    <a:lnTo>
                      <a:pt x="37" y="5"/>
                    </a:lnTo>
                    <a:lnTo>
                      <a:pt x="41" y="8"/>
                    </a:lnTo>
                    <a:lnTo>
                      <a:pt x="46" y="10"/>
                    </a:lnTo>
                    <a:lnTo>
                      <a:pt x="51" y="11"/>
                    </a:lnTo>
                    <a:lnTo>
                      <a:pt x="53" y="10"/>
                    </a:lnTo>
                    <a:lnTo>
                      <a:pt x="56" y="12"/>
                    </a:lnTo>
                    <a:lnTo>
                      <a:pt x="60" y="14"/>
                    </a:lnTo>
                    <a:lnTo>
                      <a:pt x="63" y="15"/>
                    </a:lnTo>
                    <a:lnTo>
                      <a:pt x="65" y="17"/>
                    </a:lnTo>
                    <a:lnTo>
                      <a:pt x="70" y="19"/>
                    </a:lnTo>
                    <a:lnTo>
                      <a:pt x="74" y="21"/>
                    </a:lnTo>
                    <a:lnTo>
                      <a:pt x="79" y="22"/>
                    </a:lnTo>
                    <a:lnTo>
                      <a:pt x="82" y="22"/>
                    </a:lnTo>
                    <a:lnTo>
                      <a:pt x="84" y="24"/>
                    </a:lnTo>
                    <a:lnTo>
                      <a:pt x="89" y="26"/>
                    </a:lnTo>
                    <a:lnTo>
                      <a:pt x="91" y="26"/>
                    </a:lnTo>
                    <a:lnTo>
                      <a:pt x="96" y="27"/>
                    </a:lnTo>
                    <a:lnTo>
                      <a:pt x="99" y="29"/>
                    </a:lnTo>
                    <a:lnTo>
                      <a:pt x="103" y="31"/>
                    </a:lnTo>
                    <a:lnTo>
                      <a:pt x="105" y="31"/>
                    </a:lnTo>
                    <a:close/>
                  </a:path>
                </a:pathLst>
              </a:custGeom>
              <a:solidFill>
                <a:srgbClr val="549E39">
                  <a:lumMod val="60000"/>
                  <a:lumOff val="4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3,4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4" name="Freeform 68"/>
              <p:cNvSpPr>
                <a:spLocks/>
              </p:cNvSpPr>
              <p:nvPr/>
            </p:nvSpPr>
            <p:spPr bwMode="auto">
              <a:xfrm>
                <a:off x="3453964" y="5940750"/>
                <a:ext cx="40755" cy="30566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2"/>
                  </a:cxn>
                  <a:cxn ang="0">
                    <a:pos x="3" y="3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5" h="4">
                    <a:moveTo>
                      <a:pt x="4" y="0"/>
                    </a:moveTo>
                    <a:lnTo>
                      <a:pt x="4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3" y="3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69"/>
              <p:cNvSpPr>
                <a:spLocks/>
              </p:cNvSpPr>
              <p:nvPr/>
            </p:nvSpPr>
            <p:spPr bwMode="auto">
              <a:xfrm>
                <a:off x="3777453" y="5849052"/>
                <a:ext cx="39481" cy="38207"/>
              </a:xfrm>
              <a:custGeom>
                <a:avLst/>
                <a:gdLst/>
                <a:ahLst/>
                <a:cxnLst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4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2" y="3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3" y="0"/>
                  </a:cxn>
                  <a:cxn ang="0">
                    <a:pos x="4" y="1"/>
                  </a:cxn>
                  <a:cxn ang="0">
                    <a:pos x="5" y="2"/>
                  </a:cxn>
                </a:cxnLst>
                <a:rect l="0" t="0" r="r" b="b"/>
                <a:pathLst>
                  <a:path w="5" h="5">
                    <a:moveTo>
                      <a:pt x="5" y="2"/>
                    </a:moveTo>
                    <a:lnTo>
                      <a:pt x="5" y="2"/>
                    </a:lnTo>
                    <a:lnTo>
                      <a:pt x="5" y="2"/>
                    </a:lnTo>
                    <a:lnTo>
                      <a:pt x="5" y="4"/>
                    </a:lnTo>
                    <a:lnTo>
                      <a:pt x="5" y="5"/>
                    </a:lnTo>
                    <a:lnTo>
                      <a:pt x="4" y="4"/>
                    </a:lnTo>
                    <a:lnTo>
                      <a:pt x="2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4" y="1"/>
                    </a:lnTo>
                    <a:lnTo>
                      <a:pt x="5" y="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6" name="Freeform 70"/>
              <p:cNvSpPr>
                <a:spLocks/>
              </p:cNvSpPr>
              <p:nvPr/>
            </p:nvSpPr>
            <p:spPr bwMode="auto">
              <a:xfrm>
                <a:off x="3599152" y="5849052"/>
                <a:ext cx="120990" cy="99339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1"/>
                  </a:cxn>
                  <a:cxn ang="0">
                    <a:pos x="12" y="1"/>
                  </a:cxn>
                  <a:cxn ang="0">
                    <a:pos x="11" y="3"/>
                  </a:cxn>
                  <a:cxn ang="0">
                    <a:pos x="11" y="4"/>
                  </a:cxn>
                  <a:cxn ang="0">
                    <a:pos x="14" y="4"/>
                  </a:cxn>
                  <a:cxn ang="0">
                    <a:pos x="15" y="6"/>
                  </a:cxn>
                  <a:cxn ang="0">
                    <a:pos x="13" y="10"/>
                  </a:cxn>
                  <a:cxn ang="0">
                    <a:pos x="9" y="13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3" y="7"/>
                  </a:cxn>
                  <a:cxn ang="0">
                    <a:pos x="2" y="7"/>
                  </a:cxn>
                  <a:cxn ang="0">
                    <a:pos x="0" y="5"/>
                  </a:cxn>
                  <a:cxn ang="0">
                    <a:pos x="3" y="3"/>
                  </a:cxn>
                  <a:cxn ang="0">
                    <a:pos x="8" y="1"/>
                  </a:cxn>
                  <a:cxn ang="0">
                    <a:pos x="11" y="0"/>
                  </a:cxn>
                  <a:cxn ang="0">
                    <a:pos x="12" y="0"/>
                  </a:cxn>
                  <a:cxn ang="0">
                    <a:pos x="13" y="0"/>
                  </a:cxn>
                  <a:cxn ang="0">
                    <a:pos x="12" y="0"/>
                  </a:cxn>
                </a:cxnLst>
                <a:rect l="0" t="0" r="r" b="b"/>
                <a:pathLst>
                  <a:path w="15" h="13">
                    <a:moveTo>
                      <a:pt x="12" y="0"/>
                    </a:moveTo>
                    <a:lnTo>
                      <a:pt x="12" y="1"/>
                    </a:lnTo>
                    <a:lnTo>
                      <a:pt x="12" y="1"/>
                    </a:lnTo>
                    <a:lnTo>
                      <a:pt x="11" y="3"/>
                    </a:lnTo>
                    <a:lnTo>
                      <a:pt x="11" y="4"/>
                    </a:lnTo>
                    <a:lnTo>
                      <a:pt x="14" y="4"/>
                    </a:lnTo>
                    <a:lnTo>
                      <a:pt x="15" y="6"/>
                    </a:lnTo>
                    <a:lnTo>
                      <a:pt x="13" y="10"/>
                    </a:lnTo>
                    <a:lnTo>
                      <a:pt x="9" y="13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2" y="7"/>
                    </a:lnTo>
                    <a:lnTo>
                      <a:pt x="0" y="5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1" y="0"/>
                    </a:lnTo>
                    <a:lnTo>
                      <a:pt x="12" y="0"/>
                    </a:lnTo>
                    <a:lnTo>
                      <a:pt x="13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7" name="Freeform 71"/>
              <p:cNvSpPr>
                <a:spLocks/>
              </p:cNvSpPr>
              <p:nvPr/>
            </p:nvSpPr>
            <p:spPr bwMode="auto">
              <a:xfrm>
                <a:off x="4731364" y="2097088"/>
                <a:ext cx="849478" cy="1604710"/>
              </a:xfrm>
              <a:custGeom>
                <a:avLst/>
                <a:gdLst/>
                <a:ahLst/>
                <a:cxnLst>
                  <a:cxn ang="0">
                    <a:pos x="27" y="32"/>
                  </a:cxn>
                  <a:cxn ang="0">
                    <a:pos x="18" y="46"/>
                  </a:cxn>
                  <a:cxn ang="0">
                    <a:pos x="13" y="80"/>
                  </a:cxn>
                  <a:cxn ang="0">
                    <a:pos x="13" y="116"/>
                  </a:cxn>
                  <a:cxn ang="0">
                    <a:pos x="2" y="143"/>
                  </a:cxn>
                  <a:cxn ang="0">
                    <a:pos x="1" y="145"/>
                  </a:cxn>
                  <a:cxn ang="0">
                    <a:pos x="2" y="153"/>
                  </a:cxn>
                  <a:cxn ang="0">
                    <a:pos x="4" y="154"/>
                  </a:cxn>
                  <a:cxn ang="0">
                    <a:pos x="5" y="163"/>
                  </a:cxn>
                  <a:cxn ang="0">
                    <a:pos x="6" y="171"/>
                  </a:cxn>
                  <a:cxn ang="0">
                    <a:pos x="11" y="182"/>
                  </a:cxn>
                  <a:cxn ang="0">
                    <a:pos x="13" y="190"/>
                  </a:cxn>
                  <a:cxn ang="0">
                    <a:pos x="12" y="196"/>
                  </a:cxn>
                  <a:cxn ang="0">
                    <a:pos x="15" y="207"/>
                  </a:cxn>
                  <a:cxn ang="0">
                    <a:pos x="22" y="209"/>
                  </a:cxn>
                  <a:cxn ang="0">
                    <a:pos x="29" y="199"/>
                  </a:cxn>
                  <a:cxn ang="0">
                    <a:pos x="39" y="195"/>
                  </a:cxn>
                  <a:cxn ang="0">
                    <a:pos x="49" y="184"/>
                  </a:cxn>
                  <a:cxn ang="0">
                    <a:pos x="51" y="168"/>
                  </a:cxn>
                  <a:cxn ang="0">
                    <a:pos x="51" y="160"/>
                  </a:cxn>
                  <a:cxn ang="0">
                    <a:pos x="52" y="157"/>
                  </a:cxn>
                  <a:cxn ang="0">
                    <a:pos x="50" y="151"/>
                  </a:cxn>
                  <a:cxn ang="0">
                    <a:pos x="47" y="148"/>
                  </a:cxn>
                  <a:cxn ang="0">
                    <a:pos x="56" y="145"/>
                  </a:cxn>
                  <a:cxn ang="0">
                    <a:pos x="61" y="140"/>
                  </a:cxn>
                  <a:cxn ang="0">
                    <a:pos x="66" y="135"/>
                  </a:cxn>
                  <a:cxn ang="0">
                    <a:pos x="67" y="133"/>
                  </a:cxn>
                  <a:cxn ang="0">
                    <a:pos x="55" y="133"/>
                  </a:cxn>
                  <a:cxn ang="0">
                    <a:pos x="50" y="130"/>
                  </a:cxn>
                  <a:cxn ang="0">
                    <a:pos x="57" y="130"/>
                  </a:cxn>
                  <a:cxn ang="0">
                    <a:pos x="62" y="132"/>
                  </a:cxn>
                  <a:cxn ang="0">
                    <a:pos x="70" y="125"/>
                  </a:cxn>
                  <a:cxn ang="0">
                    <a:pos x="66" y="117"/>
                  </a:cxn>
                  <a:cxn ang="0">
                    <a:pos x="63" y="112"/>
                  </a:cxn>
                  <a:cxn ang="0">
                    <a:pos x="58" y="109"/>
                  </a:cxn>
                  <a:cxn ang="0">
                    <a:pos x="53" y="118"/>
                  </a:cxn>
                  <a:cxn ang="0">
                    <a:pos x="51" y="117"/>
                  </a:cxn>
                  <a:cxn ang="0">
                    <a:pos x="57" y="108"/>
                  </a:cxn>
                  <a:cxn ang="0">
                    <a:pos x="55" y="98"/>
                  </a:cxn>
                  <a:cxn ang="0">
                    <a:pos x="55" y="89"/>
                  </a:cxn>
                  <a:cxn ang="0">
                    <a:pos x="57" y="81"/>
                  </a:cxn>
                  <a:cxn ang="0">
                    <a:pos x="57" y="73"/>
                  </a:cxn>
                  <a:cxn ang="0">
                    <a:pos x="60" y="71"/>
                  </a:cxn>
                  <a:cxn ang="0">
                    <a:pos x="60" y="67"/>
                  </a:cxn>
                  <a:cxn ang="0">
                    <a:pos x="64" y="65"/>
                  </a:cxn>
                  <a:cxn ang="0">
                    <a:pos x="64" y="63"/>
                  </a:cxn>
                  <a:cxn ang="0">
                    <a:pos x="67" y="57"/>
                  </a:cxn>
                  <a:cxn ang="0">
                    <a:pos x="73" y="52"/>
                  </a:cxn>
                  <a:cxn ang="0">
                    <a:pos x="78" y="50"/>
                  </a:cxn>
                  <a:cxn ang="0">
                    <a:pos x="82" y="46"/>
                  </a:cxn>
                  <a:cxn ang="0">
                    <a:pos x="86" y="37"/>
                  </a:cxn>
                  <a:cxn ang="0">
                    <a:pos x="88" y="35"/>
                  </a:cxn>
                  <a:cxn ang="0">
                    <a:pos x="85" y="30"/>
                  </a:cxn>
                  <a:cxn ang="0">
                    <a:pos x="85" y="26"/>
                  </a:cxn>
                  <a:cxn ang="0">
                    <a:pos x="87" y="20"/>
                  </a:cxn>
                  <a:cxn ang="0">
                    <a:pos x="87" y="16"/>
                  </a:cxn>
                  <a:cxn ang="0">
                    <a:pos x="89" y="14"/>
                  </a:cxn>
                  <a:cxn ang="0">
                    <a:pos x="89" y="10"/>
                  </a:cxn>
                  <a:cxn ang="0">
                    <a:pos x="91" y="9"/>
                  </a:cxn>
                  <a:cxn ang="0">
                    <a:pos x="92" y="6"/>
                  </a:cxn>
                  <a:cxn ang="0">
                    <a:pos x="94" y="5"/>
                  </a:cxn>
                  <a:cxn ang="0">
                    <a:pos x="98" y="6"/>
                  </a:cxn>
                  <a:cxn ang="0">
                    <a:pos x="105" y="5"/>
                  </a:cxn>
                </a:cxnLst>
                <a:rect l="0" t="0" r="r" b="b"/>
                <a:pathLst>
                  <a:path w="105" h="210">
                    <a:moveTo>
                      <a:pt x="39" y="0"/>
                    </a:moveTo>
                    <a:lnTo>
                      <a:pt x="38" y="4"/>
                    </a:lnTo>
                    <a:lnTo>
                      <a:pt x="35" y="5"/>
                    </a:lnTo>
                    <a:lnTo>
                      <a:pt x="32" y="22"/>
                    </a:lnTo>
                    <a:lnTo>
                      <a:pt x="30" y="27"/>
                    </a:lnTo>
                    <a:lnTo>
                      <a:pt x="27" y="32"/>
                    </a:lnTo>
                    <a:lnTo>
                      <a:pt x="29" y="36"/>
                    </a:lnTo>
                    <a:lnTo>
                      <a:pt x="30" y="43"/>
                    </a:lnTo>
                    <a:lnTo>
                      <a:pt x="26" y="44"/>
                    </a:lnTo>
                    <a:lnTo>
                      <a:pt x="24" y="44"/>
                    </a:lnTo>
                    <a:lnTo>
                      <a:pt x="21" y="44"/>
                    </a:lnTo>
                    <a:lnTo>
                      <a:pt x="18" y="46"/>
                    </a:lnTo>
                    <a:lnTo>
                      <a:pt x="14" y="51"/>
                    </a:lnTo>
                    <a:lnTo>
                      <a:pt x="13" y="56"/>
                    </a:lnTo>
                    <a:lnTo>
                      <a:pt x="14" y="61"/>
                    </a:lnTo>
                    <a:lnTo>
                      <a:pt x="13" y="67"/>
                    </a:lnTo>
                    <a:lnTo>
                      <a:pt x="12" y="73"/>
                    </a:lnTo>
                    <a:lnTo>
                      <a:pt x="13" y="80"/>
                    </a:lnTo>
                    <a:lnTo>
                      <a:pt x="13" y="87"/>
                    </a:lnTo>
                    <a:lnTo>
                      <a:pt x="17" y="92"/>
                    </a:lnTo>
                    <a:lnTo>
                      <a:pt x="16" y="99"/>
                    </a:lnTo>
                    <a:lnTo>
                      <a:pt x="12" y="101"/>
                    </a:lnTo>
                    <a:lnTo>
                      <a:pt x="14" y="109"/>
                    </a:lnTo>
                    <a:lnTo>
                      <a:pt x="13" y="116"/>
                    </a:lnTo>
                    <a:lnTo>
                      <a:pt x="12" y="121"/>
                    </a:lnTo>
                    <a:lnTo>
                      <a:pt x="10" y="123"/>
                    </a:lnTo>
                    <a:lnTo>
                      <a:pt x="6" y="128"/>
                    </a:lnTo>
                    <a:lnTo>
                      <a:pt x="6" y="134"/>
                    </a:lnTo>
                    <a:lnTo>
                      <a:pt x="5" y="141"/>
                    </a:lnTo>
                    <a:lnTo>
                      <a:pt x="2" y="143"/>
                    </a:lnTo>
                    <a:lnTo>
                      <a:pt x="2" y="138"/>
                    </a:lnTo>
                    <a:lnTo>
                      <a:pt x="1" y="139"/>
                    </a:lnTo>
                    <a:lnTo>
                      <a:pt x="0" y="140"/>
                    </a:lnTo>
                    <a:lnTo>
                      <a:pt x="0" y="142"/>
                    </a:lnTo>
                    <a:lnTo>
                      <a:pt x="1" y="144"/>
                    </a:lnTo>
                    <a:lnTo>
                      <a:pt x="1" y="145"/>
                    </a:lnTo>
                    <a:lnTo>
                      <a:pt x="1" y="148"/>
                    </a:lnTo>
                    <a:lnTo>
                      <a:pt x="1" y="150"/>
                    </a:lnTo>
                    <a:lnTo>
                      <a:pt x="1" y="151"/>
                    </a:lnTo>
                    <a:lnTo>
                      <a:pt x="2" y="151"/>
                    </a:lnTo>
                    <a:lnTo>
                      <a:pt x="2" y="152"/>
                    </a:lnTo>
                    <a:lnTo>
                      <a:pt x="2" y="153"/>
                    </a:lnTo>
                    <a:lnTo>
                      <a:pt x="2" y="154"/>
                    </a:lnTo>
                    <a:lnTo>
                      <a:pt x="3" y="153"/>
                    </a:lnTo>
                    <a:lnTo>
                      <a:pt x="4" y="151"/>
                    </a:lnTo>
                    <a:lnTo>
                      <a:pt x="4" y="152"/>
                    </a:lnTo>
                    <a:lnTo>
                      <a:pt x="4" y="154"/>
                    </a:lnTo>
                    <a:lnTo>
                      <a:pt x="4" y="154"/>
                    </a:lnTo>
                    <a:lnTo>
                      <a:pt x="5" y="154"/>
                    </a:lnTo>
                    <a:lnTo>
                      <a:pt x="4" y="155"/>
                    </a:lnTo>
                    <a:lnTo>
                      <a:pt x="3" y="157"/>
                    </a:lnTo>
                    <a:lnTo>
                      <a:pt x="5" y="158"/>
                    </a:lnTo>
                    <a:lnTo>
                      <a:pt x="6" y="160"/>
                    </a:lnTo>
                    <a:lnTo>
                      <a:pt x="5" y="163"/>
                    </a:lnTo>
                    <a:lnTo>
                      <a:pt x="7" y="162"/>
                    </a:lnTo>
                    <a:lnTo>
                      <a:pt x="7" y="165"/>
                    </a:lnTo>
                    <a:lnTo>
                      <a:pt x="6" y="166"/>
                    </a:lnTo>
                    <a:lnTo>
                      <a:pt x="6" y="168"/>
                    </a:lnTo>
                    <a:lnTo>
                      <a:pt x="6" y="169"/>
                    </a:lnTo>
                    <a:lnTo>
                      <a:pt x="6" y="171"/>
                    </a:lnTo>
                    <a:lnTo>
                      <a:pt x="7" y="171"/>
                    </a:lnTo>
                    <a:lnTo>
                      <a:pt x="8" y="171"/>
                    </a:lnTo>
                    <a:lnTo>
                      <a:pt x="8" y="174"/>
                    </a:lnTo>
                    <a:lnTo>
                      <a:pt x="9" y="176"/>
                    </a:lnTo>
                    <a:lnTo>
                      <a:pt x="10" y="180"/>
                    </a:lnTo>
                    <a:lnTo>
                      <a:pt x="11" y="182"/>
                    </a:lnTo>
                    <a:lnTo>
                      <a:pt x="12" y="184"/>
                    </a:lnTo>
                    <a:lnTo>
                      <a:pt x="14" y="186"/>
                    </a:lnTo>
                    <a:lnTo>
                      <a:pt x="16" y="187"/>
                    </a:lnTo>
                    <a:lnTo>
                      <a:pt x="16" y="189"/>
                    </a:lnTo>
                    <a:lnTo>
                      <a:pt x="14" y="190"/>
                    </a:lnTo>
                    <a:lnTo>
                      <a:pt x="13" y="190"/>
                    </a:lnTo>
                    <a:lnTo>
                      <a:pt x="13" y="190"/>
                    </a:lnTo>
                    <a:lnTo>
                      <a:pt x="14" y="193"/>
                    </a:lnTo>
                    <a:lnTo>
                      <a:pt x="13" y="193"/>
                    </a:lnTo>
                    <a:lnTo>
                      <a:pt x="11" y="192"/>
                    </a:lnTo>
                    <a:lnTo>
                      <a:pt x="11" y="194"/>
                    </a:lnTo>
                    <a:lnTo>
                      <a:pt x="12" y="196"/>
                    </a:lnTo>
                    <a:lnTo>
                      <a:pt x="13" y="198"/>
                    </a:lnTo>
                    <a:lnTo>
                      <a:pt x="14" y="201"/>
                    </a:lnTo>
                    <a:lnTo>
                      <a:pt x="15" y="203"/>
                    </a:lnTo>
                    <a:lnTo>
                      <a:pt x="16" y="205"/>
                    </a:lnTo>
                    <a:lnTo>
                      <a:pt x="15" y="206"/>
                    </a:lnTo>
                    <a:lnTo>
                      <a:pt x="15" y="207"/>
                    </a:lnTo>
                    <a:lnTo>
                      <a:pt x="15" y="208"/>
                    </a:lnTo>
                    <a:lnTo>
                      <a:pt x="14" y="208"/>
                    </a:lnTo>
                    <a:lnTo>
                      <a:pt x="14" y="209"/>
                    </a:lnTo>
                    <a:lnTo>
                      <a:pt x="17" y="209"/>
                    </a:lnTo>
                    <a:lnTo>
                      <a:pt x="19" y="210"/>
                    </a:lnTo>
                    <a:lnTo>
                      <a:pt x="22" y="209"/>
                    </a:lnTo>
                    <a:lnTo>
                      <a:pt x="25" y="209"/>
                    </a:lnTo>
                    <a:lnTo>
                      <a:pt x="27" y="210"/>
                    </a:lnTo>
                    <a:lnTo>
                      <a:pt x="28" y="209"/>
                    </a:lnTo>
                    <a:lnTo>
                      <a:pt x="29" y="206"/>
                    </a:lnTo>
                    <a:lnTo>
                      <a:pt x="28" y="202"/>
                    </a:lnTo>
                    <a:lnTo>
                      <a:pt x="29" y="199"/>
                    </a:lnTo>
                    <a:lnTo>
                      <a:pt x="30" y="197"/>
                    </a:lnTo>
                    <a:lnTo>
                      <a:pt x="32" y="198"/>
                    </a:lnTo>
                    <a:lnTo>
                      <a:pt x="33" y="196"/>
                    </a:lnTo>
                    <a:lnTo>
                      <a:pt x="35" y="194"/>
                    </a:lnTo>
                    <a:lnTo>
                      <a:pt x="37" y="195"/>
                    </a:lnTo>
                    <a:lnTo>
                      <a:pt x="39" y="195"/>
                    </a:lnTo>
                    <a:lnTo>
                      <a:pt x="41" y="195"/>
                    </a:lnTo>
                    <a:lnTo>
                      <a:pt x="43" y="195"/>
                    </a:lnTo>
                    <a:lnTo>
                      <a:pt x="45" y="195"/>
                    </a:lnTo>
                    <a:lnTo>
                      <a:pt x="46" y="191"/>
                    </a:lnTo>
                    <a:lnTo>
                      <a:pt x="48" y="187"/>
                    </a:lnTo>
                    <a:lnTo>
                      <a:pt x="49" y="184"/>
                    </a:lnTo>
                    <a:lnTo>
                      <a:pt x="49" y="180"/>
                    </a:lnTo>
                    <a:lnTo>
                      <a:pt x="50" y="177"/>
                    </a:lnTo>
                    <a:lnTo>
                      <a:pt x="50" y="175"/>
                    </a:lnTo>
                    <a:lnTo>
                      <a:pt x="51" y="172"/>
                    </a:lnTo>
                    <a:lnTo>
                      <a:pt x="52" y="170"/>
                    </a:lnTo>
                    <a:lnTo>
                      <a:pt x="51" y="168"/>
                    </a:lnTo>
                    <a:lnTo>
                      <a:pt x="51" y="167"/>
                    </a:lnTo>
                    <a:lnTo>
                      <a:pt x="52" y="165"/>
                    </a:lnTo>
                    <a:lnTo>
                      <a:pt x="51" y="164"/>
                    </a:lnTo>
                    <a:lnTo>
                      <a:pt x="51" y="162"/>
                    </a:lnTo>
                    <a:lnTo>
                      <a:pt x="50" y="161"/>
                    </a:lnTo>
                    <a:lnTo>
                      <a:pt x="51" y="160"/>
                    </a:lnTo>
                    <a:lnTo>
                      <a:pt x="51" y="161"/>
                    </a:lnTo>
                    <a:lnTo>
                      <a:pt x="52" y="161"/>
                    </a:lnTo>
                    <a:lnTo>
                      <a:pt x="52" y="160"/>
                    </a:lnTo>
                    <a:lnTo>
                      <a:pt x="52" y="159"/>
                    </a:lnTo>
                    <a:lnTo>
                      <a:pt x="52" y="158"/>
                    </a:lnTo>
                    <a:lnTo>
                      <a:pt x="52" y="157"/>
                    </a:lnTo>
                    <a:lnTo>
                      <a:pt x="52" y="156"/>
                    </a:lnTo>
                    <a:lnTo>
                      <a:pt x="53" y="154"/>
                    </a:lnTo>
                    <a:lnTo>
                      <a:pt x="52" y="153"/>
                    </a:lnTo>
                    <a:lnTo>
                      <a:pt x="51" y="152"/>
                    </a:lnTo>
                    <a:lnTo>
                      <a:pt x="49" y="151"/>
                    </a:lnTo>
                    <a:lnTo>
                      <a:pt x="50" y="151"/>
                    </a:lnTo>
                    <a:lnTo>
                      <a:pt x="51" y="151"/>
                    </a:lnTo>
                    <a:lnTo>
                      <a:pt x="53" y="151"/>
                    </a:lnTo>
                    <a:lnTo>
                      <a:pt x="53" y="150"/>
                    </a:lnTo>
                    <a:lnTo>
                      <a:pt x="52" y="148"/>
                    </a:lnTo>
                    <a:lnTo>
                      <a:pt x="49" y="148"/>
                    </a:lnTo>
                    <a:lnTo>
                      <a:pt x="47" y="148"/>
                    </a:lnTo>
                    <a:lnTo>
                      <a:pt x="47" y="147"/>
                    </a:lnTo>
                    <a:lnTo>
                      <a:pt x="51" y="147"/>
                    </a:lnTo>
                    <a:lnTo>
                      <a:pt x="53" y="147"/>
                    </a:lnTo>
                    <a:lnTo>
                      <a:pt x="54" y="147"/>
                    </a:lnTo>
                    <a:lnTo>
                      <a:pt x="55" y="145"/>
                    </a:lnTo>
                    <a:lnTo>
                      <a:pt x="56" y="145"/>
                    </a:lnTo>
                    <a:lnTo>
                      <a:pt x="57" y="145"/>
                    </a:lnTo>
                    <a:lnTo>
                      <a:pt x="58" y="144"/>
                    </a:lnTo>
                    <a:lnTo>
                      <a:pt x="59" y="143"/>
                    </a:lnTo>
                    <a:lnTo>
                      <a:pt x="59" y="141"/>
                    </a:lnTo>
                    <a:lnTo>
                      <a:pt x="59" y="139"/>
                    </a:lnTo>
                    <a:lnTo>
                      <a:pt x="61" y="140"/>
                    </a:lnTo>
                    <a:lnTo>
                      <a:pt x="61" y="142"/>
                    </a:lnTo>
                    <a:lnTo>
                      <a:pt x="62" y="142"/>
                    </a:lnTo>
                    <a:lnTo>
                      <a:pt x="63" y="141"/>
                    </a:lnTo>
                    <a:lnTo>
                      <a:pt x="64" y="139"/>
                    </a:lnTo>
                    <a:lnTo>
                      <a:pt x="66" y="137"/>
                    </a:lnTo>
                    <a:lnTo>
                      <a:pt x="66" y="135"/>
                    </a:lnTo>
                    <a:lnTo>
                      <a:pt x="67" y="135"/>
                    </a:lnTo>
                    <a:lnTo>
                      <a:pt x="68" y="135"/>
                    </a:lnTo>
                    <a:lnTo>
                      <a:pt x="68" y="134"/>
                    </a:lnTo>
                    <a:lnTo>
                      <a:pt x="69" y="133"/>
                    </a:lnTo>
                    <a:lnTo>
                      <a:pt x="68" y="132"/>
                    </a:lnTo>
                    <a:lnTo>
                      <a:pt x="67" y="133"/>
                    </a:lnTo>
                    <a:lnTo>
                      <a:pt x="66" y="134"/>
                    </a:lnTo>
                    <a:lnTo>
                      <a:pt x="60" y="135"/>
                    </a:lnTo>
                    <a:lnTo>
                      <a:pt x="58" y="135"/>
                    </a:lnTo>
                    <a:lnTo>
                      <a:pt x="57" y="135"/>
                    </a:lnTo>
                    <a:lnTo>
                      <a:pt x="56" y="134"/>
                    </a:lnTo>
                    <a:lnTo>
                      <a:pt x="55" y="133"/>
                    </a:lnTo>
                    <a:lnTo>
                      <a:pt x="54" y="132"/>
                    </a:lnTo>
                    <a:lnTo>
                      <a:pt x="51" y="131"/>
                    </a:lnTo>
                    <a:lnTo>
                      <a:pt x="49" y="132"/>
                    </a:lnTo>
                    <a:lnTo>
                      <a:pt x="48" y="131"/>
                    </a:lnTo>
                    <a:lnTo>
                      <a:pt x="49" y="131"/>
                    </a:lnTo>
                    <a:lnTo>
                      <a:pt x="50" y="130"/>
                    </a:lnTo>
                    <a:lnTo>
                      <a:pt x="51" y="130"/>
                    </a:lnTo>
                    <a:lnTo>
                      <a:pt x="52" y="129"/>
                    </a:lnTo>
                    <a:lnTo>
                      <a:pt x="54" y="130"/>
                    </a:lnTo>
                    <a:lnTo>
                      <a:pt x="54" y="129"/>
                    </a:lnTo>
                    <a:lnTo>
                      <a:pt x="56" y="131"/>
                    </a:lnTo>
                    <a:lnTo>
                      <a:pt x="57" y="130"/>
                    </a:lnTo>
                    <a:lnTo>
                      <a:pt x="57" y="130"/>
                    </a:lnTo>
                    <a:lnTo>
                      <a:pt x="58" y="131"/>
                    </a:lnTo>
                    <a:lnTo>
                      <a:pt x="59" y="131"/>
                    </a:lnTo>
                    <a:lnTo>
                      <a:pt x="60" y="130"/>
                    </a:lnTo>
                    <a:lnTo>
                      <a:pt x="61" y="131"/>
                    </a:lnTo>
                    <a:lnTo>
                      <a:pt x="62" y="132"/>
                    </a:lnTo>
                    <a:lnTo>
                      <a:pt x="63" y="133"/>
                    </a:lnTo>
                    <a:lnTo>
                      <a:pt x="66" y="130"/>
                    </a:lnTo>
                    <a:lnTo>
                      <a:pt x="68" y="130"/>
                    </a:lnTo>
                    <a:lnTo>
                      <a:pt x="69" y="128"/>
                    </a:lnTo>
                    <a:lnTo>
                      <a:pt x="69" y="127"/>
                    </a:lnTo>
                    <a:lnTo>
                      <a:pt x="70" y="125"/>
                    </a:lnTo>
                    <a:lnTo>
                      <a:pt x="70" y="124"/>
                    </a:lnTo>
                    <a:lnTo>
                      <a:pt x="71" y="123"/>
                    </a:lnTo>
                    <a:lnTo>
                      <a:pt x="70" y="121"/>
                    </a:lnTo>
                    <a:lnTo>
                      <a:pt x="70" y="120"/>
                    </a:lnTo>
                    <a:lnTo>
                      <a:pt x="67" y="118"/>
                    </a:lnTo>
                    <a:lnTo>
                      <a:pt x="66" y="117"/>
                    </a:lnTo>
                    <a:lnTo>
                      <a:pt x="66" y="116"/>
                    </a:lnTo>
                    <a:lnTo>
                      <a:pt x="67" y="116"/>
                    </a:lnTo>
                    <a:lnTo>
                      <a:pt x="67" y="115"/>
                    </a:lnTo>
                    <a:lnTo>
                      <a:pt x="65" y="114"/>
                    </a:lnTo>
                    <a:lnTo>
                      <a:pt x="64" y="114"/>
                    </a:lnTo>
                    <a:lnTo>
                      <a:pt x="63" y="112"/>
                    </a:lnTo>
                    <a:lnTo>
                      <a:pt x="63" y="110"/>
                    </a:lnTo>
                    <a:lnTo>
                      <a:pt x="61" y="110"/>
                    </a:lnTo>
                    <a:lnTo>
                      <a:pt x="60" y="111"/>
                    </a:lnTo>
                    <a:lnTo>
                      <a:pt x="59" y="110"/>
                    </a:lnTo>
                    <a:lnTo>
                      <a:pt x="58" y="109"/>
                    </a:lnTo>
                    <a:lnTo>
                      <a:pt x="58" y="109"/>
                    </a:lnTo>
                    <a:lnTo>
                      <a:pt x="58" y="110"/>
                    </a:lnTo>
                    <a:lnTo>
                      <a:pt x="57" y="111"/>
                    </a:lnTo>
                    <a:lnTo>
                      <a:pt x="57" y="113"/>
                    </a:lnTo>
                    <a:lnTo>
                      <a:pt x="56" y="115"/>
                    </a:lnTo>
                    <a:lnTo>
                      <a:pt x="54" y="116"/>
                    </a:lnTo>
                    <a:lnTo>
                      <a:pt x="53" y="118"/>
                    </a:lnTo>
                    <a:lnTo>
                      <a:pt x="52" y="118"/>
                    </a:lnTo>
                    <a:lnTo>
                      <a:pt x="51" y="118"/>
                    </a:lnTo>
                    <a:lnTo>
                      <a:pt x="48" y="119"/>
                    </a:lnTo>
                    <a:lnTo>
                      <a:pt x="47" y="119"/>
                    </a:lnTo>
                    <a:lnTo>
                      <a:pt x="49" y="118"/>
                    </a:lnTo>
                    <a:lnTo>
                      <a:pt x="51" y="117"/>
                    </a:lnTo>
                    <a:lnTo>
                      <a:pt x="52" y="116"/>
                    </a:lnTo>
                    <a:lnTo>
                      <a:pt x="54" y="115"/>
                    </a:lnTo>
                    <a:lnTo>
                      <a:pt x="55" y="113"/>
                    </a:lnTo>
                    <a:lnTo>
                      <a:pt x="56" y="112"/>
                    </a:lnTo>
                    <a:lnTo>
                      <a:pt x="57" y="110"/>
                    </a:lnTo>
                    <a:lnTo>
                      <a:pt x="57" y="108"/>
                    </a:lnTo>
                    <a:lnTo>
                      <a:pt x="55" y="108"/>
                    </a:lnTo>
                    <a:lnTo>
                      <a:pt x="56" y="106"/>
                    </a:lnTo>
                    <a:lnTo>
                      <a:pt x="56" y="105"/>
                    </a:lnTo>
                    <a:lnTo>
                      <a:pt x="55" y="103"/>
                    </a:lnTo>
                    <a:lnTo>
                      <a:pt x="55" y="101"/>
                    </a:lnTo>
                    <a:lnTo>
                      <a:pt x="55" y="98"/>
                    </a:lnTo>
                    <a:lnTo>
                      <a:pt x="55" y="95"/>
                    </a:lnTo>
                    <a:lnTo>
                      <a:pt x="54" y="94"/>
                    </a:lnTo>
                    <a:lnTo>
                      <a:pt x="54" y="93"/>
                    </a:lnTo>
                    <a:lnTo>
                      <a:pt x="54" y="92"/>
                    </a:lnTo>
                    <a:lnTo>
                      <a:pt x="54" y="90"/>
                    </a:lnTo>
                    <a:lnTo>
                      <a:pt x="55" y="89"/>
                    </a:lnTo>
                    <a:lnTo>
                      <a:pt x="54" y="88"/>
                    </a:lnTo>
                    <a:lnTo>
                      <a:pt x="57" y="90"/>
                    </a:lnTo>
                    <a:lnTo>
                      <a:pt x="57" y="88"/>
                    </a:lnTo>
                    <a:lnTo>
                      <a:pt x="56" y="86"/>
                    </a:lnTo>
                    <a:lnTo>
                      <a:pt x="56" y="84"/>
                    </a:lnTo>
                    <a:lnTo>
                      <a:pt x="57" y="81"/>
                    </a:lnTo>
                    <a:lnTo>
                      <a:pt x="57" y="79"/>
                    </a:lnTo>
                    <a:lnTo>
                      <a:pt x="57" y="78"/>
                    </a:lnTo>
                    <a:lnTo>
                      <a:pt x="56" y="77"/>
                    </a:lnTo>
                    <a:lnTo>
                      <a:pt x="56" y="75"/>
                    </a:lnTo>
                    <a:lnTo>
                      <a:pt x="56" y="73"/>
                    </a:lnTo>
                    <a:lnTo>
                      <a:pt x="57" y="73"/>
                    </a:lnTo>
                    <a:lnTo>
                      <a:pt x="58" y="74"/>
                    </a:lnTo>
                    <a:lnTo>
                      <a:pt x="58" y="74"/>
                    </a:lnTo>
                    <a:lnTo>
                      <a:pt x="59" y="73"/>
                    </a:lnTo>
                    <a:lnTo>
                      <a:pt x="60" y="72"/>
                    </a:lnTo>
                    <a:lnTo>
                      <a:pt x="60" y="71"/>
                    </a:lnTo>
                    <a:lnTo>
                      <a:pt x="60" y="71"/>
                    </a:lnTo>
                    <a:lnTo>
                      <a:pt x="60" y="70"/>
                    </a:lnTo>
                    <a:lnTo>
                      <a:pt x="60" y="68"/>
                    </a:lnTo>
                    <a:lnTo>
                      <a:pt x="59" y="67"/>
                    </a:lnTo>
                    <a:lnTo>
                      <a:pt x="59" y="65"/>
                    </a:lnTo>
                    <a:lnTo>
                      <a:pt x="59" y="66"/>
                    </a:lnTo>
                    <a:lnTo>
                      <a:pt x="60" y="67"/>
                    </a:lnTo>
                    <a:lnTo>
                      <a:pt x="61" y="67"/>
                    </a:lnTo>
                    <a:lnTo>
                      <a:pt x="61" y="68"/>
                    </a:lnTo>
                    <a:lnTo>
                      <a:pt x="62" y="68"/>
                    </a:lnTo>
                    <a:lnTo>
                      <a:pt x="63" y="66"/>
                    </a:lnTo>
                    <a:lnTo>
                      <a:pt x="64" y="67"/>
                    </a:lnTo>
                    <a:lnTo>
                      <a:pt x="64" y="65"/>
                    </a:lnTo>
                    <a:lnTo>
                      <a:pt x="64" y="64"/>
                    </a:lnTo>
                    <a:lnTo>
                      <a:pt x="64" y="64"/>
                    </a:lnTo>
                    <a:lnTo>
                      <a:pt x="63" y="64"/>
                    </a:lnTo>
                    <a:lnTo>
                      <a:pt x="63" y="64"/>
                    </a:lnTo>
                    <a:lnTo>
                      <a:pt x="64" y="64"/>
                    </a:lnTo>
                    <a:lnTo>
                      <a:pt x="64" y="63"/>
                    </a:lnTo>
                    <a:lnTo>
                      <a:pt x="65" y="63"/>
                    </a:lnTo>
                    <a:lnTo>
                      <a:pt x="65" y="62"/>
                    </a:lnTo>
                    <a:lnTo>
                      <a:pt x="66" y="61"/>
                    </a:lnTo>
                    <a:lnTo>
                      <a:pt x="66" y="60"/>
                    </a:lnTo>
                    <a:lnTo>
                      <a:pt x="67" y="59"/>
                    </a:lnTo>
                    <a:lnTo>
                      <a:pt x="67" y="57"/>
                    </a:lnTo>
                    <a:lnTo>
                      <a:pt x="68" y="57"/>
                    </a:lnTo>
                    <a:lnTo>
                      <a:pt x="69" y="57"/>
                    </a:lnTo>
                    <a:lnTo>
                      <a:pt x="71" y="56"/>
                    </a:lnTo>
                    <a:lnTo>
                      <a:pt x="71" y="54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6" y="52"/>
                    </a:lnTo>
                    <a:lnTo>
                      <a:pt x="76" y="50"/>
                    </a:lnTo>
                    <a:lnTo>
                      <a:pt x="77" y="49"/>
                    </a:lnTo>
                    <a:lnTo>
                      <a:pt x="78" y="50"/>
                    </a:lnTo>
                    <a:lnTo>
                      <a:pt x="79" y="49"/>
                    </a:lnTo>
                    <a:lnTo>
                      <a:pt x="80" y="48"/>
                    </a:lnTo>
                    <a:lnTo>
                      <a:pt x="81" y="48"/>
                    </a:lnTo>
                    <a:lnTo>
                      <a:pt x="81" y="47"/>
                    </a:lnTo>
                    <a:lnTo>
                      <a:pt x="81" y="46"/>
                    </a:lnTo>
                    <a:lnTo>
                      <a:pt x="82" y="46"/>
                    </a:lnTo>
                    <a:lnTo>
                      <a:pt x="83" y="43"/>
                    </a:lnTo>
                    <a:lnTo>
                      <a:pt x="83" y="42"/>
                    </a:lnTo>
                    <a:lnTo>
                      <a:pt x="84" y="40"/>
                    </a:lnTo>
                    <a:lnTo>
                      <a:pt x="85" y="39"/>
                    </a:lnTo>
                    <a:lnTo>
                      <a:pt x="85" y="38"/>
                    </a:lnTo>
                    <a:lnTo>
                      <a:pt x="86" y="37"/>
                    </a:lnTo>
                    <a:lnTo>
                      <a:pt x="86" y="35"/>
                    </a:lnTo>
                    <a:lnTo>
                      <a:pt x="87" y="35"/>
                    </a:lnTo>
                    <a:lnTo>
                      <a:pt x="87" y="35"/>
                    </a:lnTo>
                    <a:lnTo>
                      <a:pt x="87" y="37"/>
                    </a:lnTo>
                    <a:lnTo>
                      <a:pt x="88" y="36"/>
                    </a:lnTo>
                    <a:lnTo>
                      <a:pt x="88" y="35"/>
                    </a:lnTo>
                    <a:lnTo>
                      <a:pt x="88" y="34"/>
                    </a:lnTo>
                    <a:lnTo>
                      <a:pt x="88" y="33"/>
                    </a:lnTo>
                    <a:lnTo>
                      <a:pt x="87" y="33"/>
                    </a:lnTo>
                    <a:lnTo>
                      <a:pt x="87" y="32"/>
                    </a:lnTo>
                    <a:lnTo>
                      <a:pt x="86" y="31"/>
                    </a:lnTo>
                    <a:lnTo>
                      <a:pt x="85" y="30"/>
                    </a:lnTo>
                    <a:lnTo>
                      <a:pt x="85" y="29"/>
                    </a:lnTo>
                    <a:lnTo>
                      <a:pt x="85" y="29"/>
                    </a:lnTo>
                    <a:lnTo>
                      <a:pt x="85" y="28"/>
                    </a:lnTo>
                    <a:lnTo>
                      <a:pt x="84" y="27"/>
                    </a:lnTo>
                    <a:lnTo>
                      <a:pt x="84" y="27"/>
                    </a:lnTo>
                    <a:lnTo>
                      <a:pt x="85" y="26"/>
                    </a:lnTo>
                    <a:lnTo>
                      <a:pt x="85" y="25"/>
                    </a:lnTo>
                    <a:lnTo>
                      <a:pt x="86" y="24"/>
                    </a:lnTo>
                    <a:lnTo>
                      <a:pt x="87" y="23"/>
                    </a:lnTo>
                    <a:lnTo>
                      <a:pt x="87" y="22"/>
                    </a:lnTo>
                    <a:lnTo>
                      <a:pt x="87" y="21"/>
                    </a:lnTo>
                    <a:lnTo>
                      <a:pt x="87" y="20"/>
                    </a:lnTo>
                    <a:lnTo>
                      <a:pt x="87" y="19"/>
                    </a:lnTo>
                    <a:lnTo>
                      <a:pt x="86" y="18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4"/>
                    </a:lnTo>
                    <a:lnTo>
                      <a:pt x="89" y="13"/>
                    </a:lnTo>
                    <a:lnTo>
                      <a:pt x="89" y="13"/>
                    </a:lnTo>
                    <a:lnTo>
                      <a:pt x="90" y="13"/>
                    </a:lnTo>
                    <a:lnTo>
                      <a:pt x="90" y="12"/>
                    </a:lnTo>
                    <a:lnTo>
                      <a:pt x="89" y="11"/>
                    </a:lnTo>
                    <a:lnTo>
                      <a:pt x="89" y="10"/>
                    </a:lnTo>
                    <a:lnTo>
                      <a:pt x="89" y="9"/>
                    </a:lnTo>
                    <a:lnTo>
                      <a:pt x="90" y="10"/>
                    </a:lnTo>
                    <a:lnTo>
                      <a:pt x="91" y="11"/>
                    </a:lnTo>
                    <a:lnTo>
                      <a:pt x="91" y="11"/>
                    </a:lnTo>
                    <a:lnTo>
                      <a:pt x="91" y="11"/>
                    </a:lnTo>
                    <a:lnTo>
                      <a:pt x="91" y="9"/>
                    </a:lnTo>
                    <a:lnTo>
                      <a:pt x="91" y="9"/>
                    </a:lnTo>
                    <a:lnTo>
                      <a:pt x="92" y="9"/>
                    </a:lnTo>
                    <a:lnTo>
                      <a:pt x="92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6"/>
                    </a:lnTo>
                    <a:lnTo>
                      <a:pt x="93" y="6"/>
                    </a:lnTo>
                    <a:lnTo>
                      <a:pt x="93" y="7"/>
                    </a:lnTo>
                    <a:lnTo>
                      <a:pt x="94" y="7"/>
                    </a:lnTo>
                    <a:lnTo>
                      <a:pt x="94" y="6"/>
                    </a:lnTo>
                    <a:lnTo>
                      <a:pt x="94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7"/>
                    </a:lnTo>
                    <a:lnTo>
                      <a:pt x="97" y="7"/>
                    </a:lnTo>
                    <a:lnTo>
                      <a:pt x="98" y="8"/>
                    </a:lnTo>
                    <a:lnTo>
                      <a:pt x="98" y="6"/>
                    </a:lnTo>
                    <a:lnTo>
                      <a:pt x="101" y="5"/>
                    </a:lnTo>
                    <a:lnTo>
                      <a:pt x="101" y="5"/>
                    </a:lnTo>
                    <a:lnTo>
                      <a:pt x="103" y="6"/>
                    </a:lnTo>
                    <a:lnTo>
                      <a:pt x="104" y="7"/>
                    </a:lnTo>
                    <a:lnTo>
                      <a:pt x="104" y="6"/>
                    </a:lnTo>
                    <a:lnTo>
                      <a:pt x="105" y="5"/>
                    </a:lnTo>
                    <a:lnTo>
                      <a:pt x="104" y="4"/>
                    </a:lnTo>
                    <a:lnTo>
                      <a:pt x="103" y="2"/>
                    </a:lnTo>
                    <a:lnTo>
                      <a:pt x="102" y="0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 1,3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8" name="Freeform 72"/>
              <p:cNvSpPr>
                <a:spLocks/>
              </p:cNvSpPr>
              <p:nvPr/>
            </p:nvSpPr>
            <p:spPr bwMode="auto">
              <a:xfrm>
                <a:off x="5264994" y="3319724"/>
                <a:ext cx="64952" cy="145188"/>
              </a:xfrm>
              <a:custGeom>
                <a:avLst/>
                <a:gdLst/>
                <a:ahLst/>
                <a:cxnLst>
                  <a:cxn ang="0">
                    <a:pos x="1" y="19"/>
                  </a:cxn>
                  <a:cxn ang="0">
                    <a:pos x="2" y="18"/>
                  </a:cxn>
                  <a:cxn ang="0">
                    <a:pos x="3" y="17"/>
                  </a:cxn>
                  <a:cxn ang="0">
                    <a:pos x="3" y="15"/>
                  </a:cxn>
                  <a:cxn ang="0">
                    <a:pos x="5" y="14"/>
                  </a:cxn>
                  <a:cxn ang="0">
                    <a:pos x="6" y="13"/>
                  </a:cxn>
                  <a:cxn ang="0">
                    <a:pos x="6" y="12"/>
                  </a:cxn>
                  <a:cxn ang="0">
                    <a:pos x="7" y="10"/>
                  </a:cxn>
                  <a:cxn ang="0">
                    <a:pos x="7" y="8"/>
                  </a:cxn>
                  <a:cxn ang="0">
                    <a:pos x="7" y="4"/>
                  </a:cxn>
                  <a:cxn ang="0">
                    <a:pos x="7" y="4"/>
                  </a:cxn>
                  <a:cxn ang="0">
                    <a:pos x="7" y="4"/>
                  </a:cxn>
                  <a:cxn ang="0">
                    <a:pos x="8" y="3"/>
                  </a:cxn>
                  <a:cxn ang="0">
                    <a:pos x="8" y="2"/>
                  </a:cxn>
                  <a:cxn ang="0">
                    <a:pos x="8" y="0"/>
                  </a:cxn>
                  <a:cxn ang="0">
                    <a:pos x="7" y="0"/>
                  </a:cxn>
                  <a:cxn ang="0">
                    <a:pos x="6" y="1"/>
                  </a:cxn>
                  <a:cxn ang="0">
                    <a:pos x="5" y="1"/>
                  </a:cxn>
                  <a:cxn ang="0">
                    <a:pos x="1" y="5"/>
                  </a:cxn>
                  <a:cxn ang="0">
                    <a:pos x="1" y="8"/>
                  </a:cxn>
                  <a:cxn ang="0">
                    <a:pos x="0" y="9"/>
                  </a:cxn>
                  <a:cxn ang="0">
                    <a:pos x="0" y="11"/>
                  </a:cxn>
                  <a:cxn ang="0">
                    <a:pos x="0" y="13"/>
                  </a:cxn>
                  <a:cxn ang="0">
                    <a:pos x="0" y="14"/>
                  </a:cxn>
                  <a:cxn ang="0">
                    <a:pos x="1" y="15"/>
                  </a:cxn>
                  <a:cxn ang="0">
                    <a:pos x="1" y="16"/>
                  </a:cxn>
                  <a:cxn ang="0">
                    <a:pos x="1" y="16"/>
                  </a:cxn>
                  <a:cxn ang="0">
                    <a:pos x="2" y="16"/>
                  </a:cxn>
                  <a:cxn ang="0">
                    <a:pos x="2" y="18"/>
                  </a:cxn>
                  <a:cxn ang="0">
                    <a:pos x="1" y="19"/>
                  </a:cxn>
                </a:cxnLst>
                <a:rect l="0" t="0" r="r" b="b"/>
                <a:pathLst>
                  <a:path w="8" h="19">
                    <a:moveTo>
                      <a:pt x="1" y="19"/>
                    </a:moveTo>
                    <a:lnTo>
                      <a:pt x="2" y="18"/>
                    </a:lnTo>
                    <a:lnTo>
                      <a:pt x="3" y="17"/>
                    </a:lnTo>
                    <a:lnTo>
                      <a:pt x="3" y="15"/>
                    </a:lnTo>
                    <a:lnTo>
                      <a:pt x="5" y="14"/>
                    </a:lnTo>
                    <a:lnTo>
                      <a:pt x="6" y="13"/>
                    </a:lnTo>
                    <a:lnTo>
                      <a:pt x="6" y="12"/>
                    </a:lnTo>
                    <a:lnTo>
                      <a:pt x="7" y="10"/>
                    </a:lnTo>
                    <a:lnTo>
                      <a:pt x="7" y="8"/>
                    </a:lnTo>
                    <a:lnTo>
                      <a:pt x="7" y="4"/>
                    </a:lnTo>
                    <a:lnTo>
                      <a:pt x="7" y="4"/>
                    </a:lnTo>
                    <a:lnTo>
                      <a:pt x="7" y="4"/>
                    </a:lnTo>
                    <a:lnTo>
                      <a:pt x="8" y="3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7" y="0"/>
                    </a:lnTo>
                    <a:lnTo>
                      <a:pt x="6" y="1"/>
                    </a:lnTo>
                    <a:lnTo>
                      <a:pt x="5" y="1"/>
                    </a:lnTo>
                    <a:lnTo>
                      <a:pt x="1" y="5"/>
                    </a:lnTo>
                    <a:lnTo>
                      <a:pt x="1" y="8"/>
                    </a:lnTo>
                    <a:lnTo>
                      <a:pt x="0" y="9"/>
                    </a:lnTo>
                    <a:lnTo>
                      <a:pt x="0" y="11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1" y="15"/>
                    </a:lnTo>
                    <a:lnTo>
                      <a:pt x="1" y="16"/>
                    </a:lnTo>
                    <a:lnTo>
                      <a:pt x="1" y="16"/>
                    </a:lnTo>
                    <a:lnTo>
                      <a:pt x="2" y="16"/>
                    </a:lnTo>
                    <a:lnTo>
                      <a:pt x="2" y="18"/>
                    </a:lnTo>
                    <a:lnTo>
                      <a:pt x="1" y="19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9" name="Freeform 73"/>
              <p:cNvSpPr>
                <a:spLocks/>
              </p:cNvSpPr>
              <p:nvPr/>
            </p:nvSpPr>
            <p:spPr bwMode="auto">
              <a:xfrm>
                <a:off x="5135089" y="3411422"/>
                <a:ext cx="49669" cy="160471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" y="19"/>
                  </a:cxn>
                  <a:cxn ang="0">
                    <a:pos x="2" y="17"/>
                  </a:cxn>
                  <a:cxn ang="0">
                    <a:pos x="2" y="14"/>
                  </a:cxn>
                  <a:cxn ang="0">
                    <a:pos x="3" y="10"/>
                  </a:cxn>
                  <a:cxn ang="0">
                    <a:pos x="4" y="7"/>
                  </a:cxn>
                  <a:cxn ang="0">
                    <a:pos x="5" y="4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6" y="0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4" y="4"/>
                  </a:cxn>
                  <a:cxn ang="0">
                    <a:pos x="3" y="8"/>
                  </a:cxn>
                  <a:cxn ang="0">
                    <a:pos x="2" y="10"/>
                  </a:cxn>
                  <a:cxn ang="0">
                    <a:pos x="1" y="14"/>
                  </a:cxn>
                  <a:cxn ang="0">
                    <a:pos x="0" y="16"/>
                  </a:cxn>
                  <a:cxn ang="0">
                    <a:pos x="0" y="20"/>
                  </a:cxn>
                  <a:cxn ang="0">
                    <a:pos x="0" y="21"/>
                  </a:cxn>
                </a:cxnLst>
                <a:rect l="0" t="0" r="r" b="b"/>
                <a:pathLst>
                  <a:path w="6" h="21">
                    <a:moveTo>
                      <a:pt x="0" y="21"/>
                    </a:moveTo>
                    <a:lnTo>
                      <a:pt x="1" y="19"/>
                    </a:lnTo>
                    <a:lnTo>
                      <a:pt x="2" y="17"/>
                    </a:lnTo>
                    <a:lnTo>
                      <a:pt x="2" y="14"/>
                    </a:lnTo>
                    <a:lnTo>
                      <a:pt x="3" y="10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5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1"/>
                    </a:lnTo>
                    <a:lnTo>
                      <a:pt x="4" y="2"/>
                    </a:lnTo>
                    <a:lnTo>
                      <a:pt x="4" y="4"/>
                    </a:lnTo>
                    <a:lnTo>
                      <a:pt x="3" y="8"/>
                    </a:lnTo>
                    <a:lnTo>
                      <a:pt x="2" y="10"/>
                    </a:lnTo>
                    <a:lnTo>
                      <a:pt x="1" y="14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0" y="2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0" name="Freeform 74"/>
              <p:cNvSpPr>
                <a:spLocks/>
              </p:cNvSpPr>
              <p:nvPr/>
            </p:nvSpPr>
            <p:spPr bwMode="auto">
              <a:xfrm>
                <a:off x="4125140" y="4802170"/>
                <a:ext cx="444480" cy="259810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25" y="1"/>
                  </a:cxn>
                  <a:cxn ang="0">
                    <a:pos x="31" y="1"/>
                  </a:cxn>
                  <a:cxn ang="0">
                    <a:pos x="39" y="1"/>
                  </a:cxn>
                  <a:cxn ang="0">
                    <a:pos x="43" y="4"/>
                  </a:cxn>
                  <a:cxn ang="0">
                    <a:pos x="46" y="6"/>
                  </a:cxn>
                  <a:cxn ang="0">
                    <a:pos x="45" y="11"/>
                  </a:cxn>
                  <a:cxn ang="0">
                    <a:pos x="48" y="15"/>
                  </a:cxn>
                  <a:cxn ang="0">
                    <a:pos x="52" y="17"/>
                  </a:cxn>
                  <a:cxn ang="0">
                    <a:pos x="55" y="17"/>
                  </a:cxn>
                  <a:cxn ang="0">
                    <a:pos x="55" y="19"/>
                  </a:cxn>
                  <a:cxn ang="0">
                    <a:pos x="55" y="22"/>
                  </a:cxn>
                  <a:cxn ang="0">
                    <a:pos x="51" y="22"/>
                  </a:cxn>
                  <a:cxn ang="0">
                    <a:pos x="51" y="25"/>
                  </a:cxn>
                  <a:cxn ang="0">
                    <a:pos x="51" y="28"/>
                  </a:cxn>
                  <a:cxn ang="0">
                    <a:pos x="44" y="26"/>
                  </a:cxn>
                  <a:cxn ang="0">
                    <a:pos x="41" y="24"/>
                  </a:cxn>
                  <a:cxn ang="0">
                    <a:pos x="37" y="31"/>
                  </a:cxn>
                  <a:cxn ang="0">
                    <a:pos x="36" y="34"/>
                  </a:cxn>
                  <a:cxn ang="0">
                    <a:pos x="33" y="31"/>
                  </a:cxn>
                  <a:cxn ang="0">
                    <a:pos x="30" y="25"/>
                  </a:cxn>
                  <a:cxn ang="0">
                    <a:pos x="27" y="25"/>
                  </a:cxn>
                  <a:cxn ang="0">
                    <a:pos x="26" y="29"/>
                  </a:cxn>
                  <a:cxn ang="0">
                    <a:pos x="23" y="31"/>
                  </a:cxn>
                  <a:cxn ang="0">
                    <a:pos x="19" y="32"/>
                  </a:cxn>
                  <a:cxn ang="0">
                    <a:pos x="17" y="32"/>
                  </a:cxn>
                  <a:cxn ang="0">
                    <a:pos x="13" y="32"/>
                  </a:cxn>
                  <a:cxn ang="0">
                    <a:pos x="11" y="31"/>
                  </a:cxn>
                  <a:cxn ang="0">
                    <a:pos x="9" y="29"/>
                  </a:cxn>
                  <a:cxn ang="0">
                    <a:pos x="9" y="26"/>
                  </a:cxn>
                  <a:cxn ang="0">
                    <a:pos x="9" y="22"/>
                  </a:cxn>
                  <a:cxn ang="0">
                    <a:pos x="7" y="21"/>
                  </a:cxn>
                  <a:cxn ang="0">
                    <a:pos x="3" y="23"/>
                  </a:cxn>
                  <a:cxn ang="0">
                    <a:pos x="0" y="26"/>
                  </a:cxn>
                  <a:cxn ang="0">
                    <a:pos x="0" y="22"/>
                  </a:cxn>
                  <a:cxn ang="0">
                    <a:pos x="1" y="18"/>
                  </a:cxn>
                  <a:cxn ang="0">
                    <a:pos x="3" y="16"/>
                  </a:cxn>
                  <a:cxn ang="0">
                    <a:pos x="5" y="14"/>
                  </a:cxn>
                  <a:cxn ang="0">
                    <a:pos x="7" y="11"/>
                  </a:cxn>
                  <a:cxn ang="0">
                    <a:pos x="9" y="8"/>
                  </a:cxn>
                  <a:cxn ang="0">
                    <a:pos x="14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20" y="1"/>
                  </a:cxn>
                </a:cxnLst>
                <a:rect l="0" t="0" r="r" b="b"/>
                <a:pathLst>
                  <a:path w="55" h="34">
                    <a:moveTo>
                      <a:pt x="22" y="0"/>
                    </a:moveTo>
                    <a:lnTo>
                      <a:pt x="22" y="0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1" y="1"/>
                    </a:lnTo>
                    <a:lnTo>
                      <a:pt x="37" y="1"/>
                    </a:lnTo>
                    <a:lnTo>
                      <a:pt x="39" y="1"/>
                    </a:lnTo>
                    <a:lnTo>
                      <a:pt x="41" y="2"/>
                    </a:lnTo>
                    <a:lnTo>
                      <a:pt x="43" y="4"/>
                    </a:lnTo>
                    <a:lnTo>
                      <a:pt x="45" y="5"/>
                    </a:lnTo>
                    <a:lnTo>
                      <a:pt x="46" y="6"/>
                    </a:lnTo>
                    <a:lnTo>
                      <a:pt x="45" y="9"/>
                    </a:lnTo>
                    <a:lnTo>
                      <a:pt x="45" y="11"/>
                    </a:lnTo>
                    <a:lnTo>
                      <a:pt x="46" y="14"/>
                    </a:lnTo>
                    <a:lnTo>
                      <a:pt x="48" y="15"/>
                    </a:lnTo>
                    <a:lnTo>
                      <a:pt x="50" y="16"/>
                    </a:lnTo>
                    <a:lnTo>
                      <a:pt x="52" y="17"/>
                    </a:lnTo>
                    <a:lnTo>
                      <a:pt x="54" y="16"/>
                    </a:lnTo>
                    <a:lnTo>
                      <a:pt x="55" y="17"/>
                    </a:lnTo>
                    <a:lnTo>
                      <a:pt x="55" y="17"/>
                    </a:lnTo>
                    <a:lnTo>
                      <a:pt x="55" y="19"/>
                    </a:lnTo>
                    <a:lnTo>
                      <a:pt x="55" y="20"/>
                    </a:lnTo>
                    <a:lnTo>
                      <a:pt x="55" y="22"/>
                    </a:lnTo>
                    <a:lnTo>
                      <a:pt x="54" y="22"/>
                    </a:lnTo>
                    <a:lnTo>
                      <a:pt x="51" y="22"/>
                    </a:lnTo>
                    <a:lnTo>
                      <a:pt x="51" y="24"/>
                    </a:lnTo>
                    <a:lnTo>
                      <a:pt x="51" y="25"/>
                    </a:lnTo>
                    <a:lnTo>
                      <a:pt x="51" y="27"/>
                    </a:lnTo>
                    <a:lnTo>
                      <a:pt x="51" y="28"/>
                    </a:lnTo>
                    <a:lnTo>
                      <a:pt x="46" y="27"/>
                    </a:lnTo>
                    <a:lnTo>
                      <a:pt x="44" y="26"/>
                    </a:lnTo>
                    <a:lnTo>
                      <a:pt x="42" y="25"/>
                    </a:lnTo>
                    <a:lnTo>
                      <a:pt x="41" y="24"/>
                    </a:lnTo>
                    <a:lnTo>
                      <a:pt x="40" y="26"/>
                    </a:lnTo>
                    <a:lnTo>
                      <a:pt x="37" y="31"/>
                    </a:lnTo>
                    <a:lnTo>
                      <a:pt x="37" y="33"/>
                    </a:lnTo>
                    <a:lnTo>
                      <a:pt x="36" y="34"/>
                    </a:lnTo>
                    <a:lnTo>
                      <a:pt x="35" y="33"/>
                    </a:lnTo>
                    <a:lnTo>
                      <a:pt x="33" y="31"/>
                    </a:lnTo>
                    <a:lnTo>
                      <a:pt x="31" y="29"/>
                    </a:lnTo>
                    <a:lnTo>
                      <a:pt x="30" y="25"/>
                    </a:lnTo>
                    <a:lnTo>
                      <a:pt x="30" y="24"/>
                    </a:lnTo>
                    <a:lnTo>
                      <a:pt x="27" y="25"/>
                    </a:lnTo>
                    <a:lnTo>
                      <a:pt x="26" y="27"/>
                    </a:lnTo>
                    <a:lnTo>
                      <a:pt x="26" y="29"/>
                    </a:lnTo>
                    <a:lnTo>
                      <a:pt x="25" y="30"/>
                    </a:lnTo>
                    <a:lnTo>
                      <a:pt x="23" y="31"/>
                    </a:lnTo>
                    <a:lnTo>
                      <a:pt x="22" y="32"/>
                    </a:lnTo>
                    <a:lnTo>
                      <a:pt x="19" y="32"/>
                    </a:lnTo>
                    <a:lnTo>
                      <a:pt x="18" y="32"/>
                    </a:lnTo>
                    <a:lnTo>
                      <a:pt x="17" y="32"/>
                    </a:lnTo>
                    <a:lnTo>
                      <a:pt x="15" y="32"/>
                    </a:lnTo>
                    <a:lnTo>
                      <a:pt x="13" y="32"/>
                    </a:lnTo>
                    <a:lnTo>
                      <a:pt x="11" y="32"/>
                    </a:lnTo>
                    <a:lnTo>
                      <a:pt x="11" y="31"/>
                    </a:lnTo>
                    <a:lnTo>
                      <a:pt x="11" y="30"/>
                    </a:lnTo>
                    <a:lnTo>
                      <a:pt x="9" y="29"/>
                    </a:lnTo>
                    <a:lnTo>
                      <a:pt x="9" y="27"/>
                    </a:lnTo>
                    <a:lnTo>
                      <a:pt x="9" y="26"/>
                    </a:lnTo>
                    <a:lnTo>
                      <a:pt x="9" y="24"/>
                    </a:lnTo>
                    <a:lnTo>
                      <a:pt x="9" y="22"/>
                    </a:lnTo>
                    <a:lnTo>
                      <a:pt x="9" y="22"/>
                    </a:lnTo>
                    <a:lnTo>
                      <a:pt x="7" y="21"/>
                    </a:lnTo>
                    <a:lnTo>
                      <a:pt x="5" y="21"/>
                    </a:lnTo>
                    <a:lnTo>
                      <a:pt x="3" y="23"/>
                    </a:lnTo>
                    <a:lnTo>
                      <a:pt x="2" y="25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0" y="19"/>
                    </a:lnTo>
                    <a:lnTo>
                      <a:pt x="1" y="18"/>
                    </a:lnTo>
                    <a:lnTo>
                      <a:pt x="2" y="17"/>
                    </a:lnTo>
                    <a:lnTo>
                      <a:pt x="3" y="16"/>
                    </a:lnTo>
                    <a:lnTo>
                      <a:pt x="4" y="14"/>
                    </a:lnTo>
                    <a:lnTo>
                      <a:pt x="5" y="14"/>
                    </a:lnTo>
                    <a:lnTo>
                      <a:pt x="6" y="13"/>
                    </a:lnTo>
                    <a:lnTo>
                      <a:pt x="7" y="11"/>
                    </a:lnTo>
                    <a:lnTo>
                      <a:pt x="8" y="9"/>
                    </a:lnTo>
                    <a:lnTo>
                      <a:pt x="9" y="8"/>
                    </a:lnTo>
                    <a:lnTo>
                      <a:pt x="12" y="5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3" y="2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8" y="2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2,8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1" name="Freeform 75"/>
              <p:cNvSpPr>
                <a:spLocks/>
              </p:cNvSpPr>
              <p:nvPr/>
            </p:nvSpPr>
            <p:spPr bwMode="auto">
              <a:xfrm>
                <a:off x="6276216" y="5543393"/>
                <a:ext cx="323489" cy="298018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1" y="0"/>
                  </a:cxn>
                  <a:cxn ang="0">
                    <a:pos x="15" y="1"/>
                  </a:cxn>
                  <a:cxn ang="0">
                    <a:pos x="10" y="0"/>
                  </a:cxn>
                  <a:cxn ang="0">
                    <a:pos x="6" y="3"/>
                  </a:cxn>
                  <a:cxn ang="0">
                    <a:pos x="2" y="4"/>
                  </a:cxn>
                  <a:cxn ang="0">
                    <a:pos x="1" y="5"/>
                  </a:cxn>
                  <a:cxn ang="0">
                    <a:pos x="1" y="6"/>
                  </a:cxn>
                  <a:cxn ang="0">
                    <a:pos x="1" y="7"/>
                  </a:cxn>
                  <a:cxn ang="0">
                    <a:pos x="4" y="9"/>
                  </a:cxn>
                  <a:cxn ang="0">
                    <a:pos x="4" y="12"/>
                  </a:cxn>
                  <a:cxn ang="0">
                    <a:pos x="2" y="15"/>
                  </a:cxn>
                  <a:cxn ang="0">
                    <a:pos x="2" y="19"/>
                  </a:cxn>
                  <a:cxn ang="0">
                    <a:pos x="2" y="23"/>
                  </a:cxn>
                  <a:cxn ang="0">
                    <a:pos x="0" y="27"/>
                  </a:cxn>
                  <a:cxn ang="0">
                    <a:pos x="0" y="28"/>
                  </a:cxn>
                  <a:cxn ang="0">
                    <a:pos x="2" y="29"/>
                  </a:cxn>
                  <a:cxn ang="0">
                    <a:pos x="11" y="26"/>
                  </a:cxn>
                  <a:cxn ang="0">
                    <a:pos x="9" y="29"/>
                  </a:cxn>
                  <a:cxn ang="0">
                    <a:pos x="5" y="31"/>
                  </a:cxn>
                  <a:cxn ang="0">
                    <a:pos x="3" y="33"/>
                  </a:cxn>
                  <a:cxn ang="0">
                    <a:pos x="3" y="35"/>
                  </a:cxn>
                  <a:cxn ang="0">
                    <a:pos x="4" y="39"/>
                  </a:cxn>
                  <a:cxn ang="0">
                    <a:pos x="5" y="37"/>
                  </a:cxn>
                  <a:cxn ang="0">
                    <a:pos x="7" y="34"/>
                  </a:cxn>
                  <a:cxn ang="0">
                    <a:pos x="9" y="32"/>
                  </a:cxn>
                  <a:cxn ang="0">
                    <a:pos x="11" y="29"/>
                  </a:cxn>
                  <a:cxn ang="0">
                    <a:pos x="14" y="26"/>
                  </a:cxn>
                  <a:cxn ang="0">
                    <a:pos x="18" y="21"/>
                  </a:cxn>
                  <a:cxn ang="0">
                    <a:pos x="20" y="18"/>
                  </a:cxn>
                  <a:cxn ang="0">
                    <a:pos x="23" y="17"/>
                  </a:cxn>
                  <a:cxn ang="0">
                    <a:pos x="26" y="16"/>
                  </a:cxn>
                  <a:cxn ang="0">
                    <a:pos x="29" y="15"/>
                  </a:cxn>
                  <a:cxn ang="0">
                    <a:pos x="33" y="15"/>
                  </a:cxn>
                  <a:cxn ang="0">
                    <a:pos x="35" y="15"/>
                  </a:cxn>
                  <a:cxn ang="0">
                    <a:pos x="39" y="14"/>
                  </a:cxn>
                  <a:cxn ang="0">
                    <a:pos x="40" y="11"/>
                  </a:cxn>
                  <a:cxn ang="0">
                    <a:pos x="39" y="9"/>
                  </a:cxn>
                  <a:cxn ang="0">
                    <a:pos x="37" y="9"/>
                  </a:cxn>
                  <a:cxn ang="0">
                    <a:pos x="32" y="8"/>
                  </a:cxn>
                  <a:cxn ang="0">
                    <a:pos x="28" y="7"/>
                  </a:cxn>
                  <a:cxn ang="0">
                    <a:pos x="26" y="6"/>
                  </a:cxn>
                  <a:cxn ang="0">
                    <a:pos x="24" y="4"/>
                  </a:cxn>
                  <a:cxn ang="0">
                    <a:pos x="23" y="1"/>
                  </a:cxn>
                  <a:cxn ang="0">
                    <a:pos x="23" y="0"/>
                  </a:cxn>
                </a:cxnLst>
                <a:rect l="0" t="0" r="r" b="b"/>
                <a:pathLst>
                  <a:path w="40" h="39">
                    <a:moveTo>
                      <a:pt x="23" y="0"/>
                    </a:moveTo>
                    <a:lnTo>
                      <a:pt x="21" y="0"/>
                    </a:lnTo>
                    <a:lnTo>
                      <a:pt x="15" y="1"/>
                    </a:lnTo>
                    <a:lnTo>
                      <a:pt x="10" y="0"/>
                    </a:lnTo>
                    <a:lnTo>
                      <a:pt x="6" y="3"/>
                    </a:lnTo>
                    <a:lnTo>
                      <a:pt x="2" y="4"/>
                    </a:lnTo>
                    <a:lnTo>
                      <a:pt x="1" y="5"/>
                    </a:lnTo>
                    <a:lnTo>
                      <a:pt x="1" y="6"/>
                    </a:lnTo>
                    <a:lnTo>
                      <a:pt x="1" y="7"/>
                    </a:lnTo>
                    <a:lnTo>
                      <a:pt x="4" y="9"/>
                    </a:lnTo>
                    <a:lnTo>
                      <a:pt x="4" y="12"/>
                    </a:lnTo>
                    <a:lnTo>
                      <a:pt x="2" y="15"/>
                    </a:lnTo>
                    <a:lnTo>
                      <a:pt x="2" y="19"/>
                    </a:lnTo>
                    <a:lnTo>
                      <a:pt x="2" y="23"/>
                    </a:lnTo>
                    <a:lnTo>
                      <a:pt x="0" y="27"/>
                    </a:lnTo>
                    <a:lnTo>
                      <a:pt x="0" y="28"/>
                    </a:lnTo>
                    <a:lnTo>
                      <a:pt x="2" y="29"/>
                    </a:lnTo>
                    <a:lnTo>
                      <a:pt x="11" y="26"/>
                    </a:lnTo>
                    <a:lnTo>
                      <a:pt x="9" y="29"/>
                    </a:lnTo>
                    <a:lnTo>
                      <a:pt x="5" y="31"/>
                    </a:lnTo>
                    <a:lnTo>
                      <a:pt x="3" y="33"/>
                    </a:lnTo>
                    <a:lnTo>
                      <a:pt x="3" y="35"/>
                    </a:lnTo>
                    <a:lnTo>
                      <a:pt x="4" y="39"/>
                    </a:lnTo>
                    <a:lnTo>
                      <a:pt x="5" y="37"/>
                    </a:lnTo>
                    <a:lnTo>
                      <a:pt x="7" y="34"/>
                    </a:lnTo>
                    <a:lnTo>
                      <a:pt x="9" y="32"/>
                    </a:lnTo>
                    <a:lnTo>
                      <a:pt x="11" y="29"/>
                    </a:lnTo>
                    <a:lnTo>
                      <a:pt x="14" y="26"/>
                    </a:lnTo>
                    <a:lnTo>
                      <a:pt x="18" y="21"/>
                    </a:lnTo>
                    <a:lnTo>
                      <a:pt x="20" y="18"/>
                    </a:lnTo>
                    <a:lnTo>
                      <a:pt x="23" y="17"/>
                    </a:lnTo>
                    <a:lnTo>
                      <a:pt x="26" y="16"/>
                    </a:lnTo>
                    <a:lnTo>
                      <a:pt x="29" y="15"/>
                    </a:lnTo>
                    <a:lnTo>
                      <a:pt x="33" y="15"/>
                    </a:lnTo>
                    <a:lnTo>
                      <a:pt x="35" y="15"/>
                    </a:lnTo>
                    <a:lnTo>
                      <a:pt x="39" y="14"/>
                    </a:lnTo>
                    <a:lnTo>
                      <a:pt x="40" y="11"/>
                    </a:lnTo>
                    <a:lnTo>
                      <a:pt x="39" y="9"/>
                    </a:lnTo>
                    <a:lnTo>
                      <a:pt x="37" y="9"/>
                    </a:lnTo>
                    <a:lnTo>
                      <a:pt x="32" y="8"/>
                    </a:lnTo>
                    <a:lnTo>
                      <a:pt x="28" y="7"/>
                    </a:lnTo>
                    <a:lnTo>
                      <a:pt x="26" y="6"/>
                    </a:lnTo>
                    <a:lnTo>
                      <a:pt x="24" y="4"/>
                    </a:lnTo>
                    <a:lnTo>
                      <a:pt x="23" y="1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2" name="Freeform 76"/>
              <p:cNvSpPr>
                <a:spLocks/>
              </p:cNvSpPr>
              <p:nvPr/>
            </p:nvSpPr>
            <p:spPr bwMode="auto">
              <a:xfrm>
                <a:off x="3138116" y="3426705"/>
                <a:ext cx="202499" cy="213961"/>
              </a:xfrm>
              <a:custGeom>
                <a:avLst/>
                <a:gdLst/>
                <a:ahLst/>
                <a:cxnLst>
                  <a:cxn ang="0">
                    <a:pos x="8" y="6"/>
                  </a:cxn>
                  <a:cxn ang="0">
                    <a:pos x="7" y="6"/>
                  </a:cxn>
                  <a:cxn ang="0">
                    <a:pos x="6" y="8"/>
                  </a:cxn>
                  <a:cxn ang="0">
                    <a:pos x="5" y="10"/>
                  </a:cxn>
                  <a:cxn ang="0">
                    <a:pos x="3" y="9"/>
                  </a:cxn>
                  <a:cxn ang="0">
                    <a:pos x="2" y="12"/>
                  </a:cxn>
                  <a:cxn ang="0">
                    <a:pos x="0" y="12"/>
                  </a:cxn>
                  <a:cxn ang="0">
                    <a:pos x="2" y="16"/>
                  </a:cxn>
                  <a:cxn ang="0">
                    <a:pos x="2" y="19"/>
                  </a:cxn>
                  <a:cxn ang="0">
                    <a:pos x="4" y="21"/>
                  </a:cxn>
                  <a:cxn ang="0">
                    <a:pos x="7" y="20"/>
                  </a:cxn>
                  <a:cxn ang="0">
                    <a:pos x="9" y="18"/>
                  </a:cxn>
                  <a:cxn ang="0">
                    <a:pos x="12" y="18"/>
                  </a:cxn>
                  <a:cxn ang="0">
                    <a:pos x="14" y="18"/>
                  </a:cxn>
                  <a:cxn ang="0">
                    <a:pos x="15" y="20"/>
                  </a:cxn>
                  <a:cxn ang="0">
                    <a:pos x="16" y="22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15" y="26"/>
                  </a:cxn>
                  <a:cxn ang="0">
                    <a:pos x="15" y="28"/>
                  </a:cxn>
                  <a:cxn ang="0">
                    <a:pos x="16" y="28"/>
                  </a:cxn>
                  <a:cxn ang="0">
                    <a:pos x="16" y="28"/>
                  </a:cxn>
                  <a:cxn ang="0">
                    <a:pos x="19" y="27"/>
                  </a:cxn>
                  <a:cxn ang="0">
                    <a:pos x="20" y="25"/>
                  </a:cxn>
                  <a:cxn ang="0">
                    <a:pos x="22" y="25"/>
                  </a:cxn>
                  <a:cxn ang="0">
                    <a:pos x="24" y="24"/>
                  </a:cxn>
                  <a:cxn ang="0">
                    <a:pos x="24" y="24"/>
                  </a:cxn>
                  <a:cxn ang="0">
                    <a:pos x="23" y="22"/>
                  </a:cxn>
                  <a:cxn ang="0">
                    <a:pos x="23" y="20"/>
                  </a:cxn>
                  <a:cxn ang="0">
                    <a:pos x="23" y="21"/>
                  </a:cxn>
                  <a:cxn ang="0">
                    <a:pos x="24" y="23"/>
                  </a:cxn>
                  <a:cxn ang="0">
                    <a:pos x="25" y="21"/>
                  </a:cxn>
                  <a:cxn ang="0">
                    <a:pos x="25" y="18"/>
                  </a:cxn>
                  <a:cxn ang="0">
                    <a:pos x="24" y="17"/>
                  </a:cxn>
                  <a:cxn ang="0">
                    <a:pos x="21" y="17"/>
                  </a:cxn>
                  <a:cxn ang="0">
                    <a:pos x="23" y="15"/>
                  </a:cxn>
                  <a:cxn ang="0">
                    <a:pos x="24" y="12"/>
                  </a:cxn>
                  <a:cxn ang="0">
                    <a:pos x="23" y="9"/>
                  </a:cxn>
                  <a:cxn ang="0">
                    <a:pos x="22" y="7"/>
                  </a:cxn>
                  <a:cxn ang="0">
                    <a:pos x="21" y="5"/>
                  </a:cxn>
                  <a:cxn ang="0">
                    <a:pos x="20" y="4"/>
                  </a:cxn>
                  <a:cxn ang="0">
                    <a:pos x="17" y="5"/>
                  </a:cxn>
                  <a:cxn ang="0">
                    <a:pos x="15" y="4"/>
                  </a:cxn>
                  <a:cxn ang="0">
                    <a:pos x="13" y="5"/>
                  </a:cxn>
                  <a:cxn ang="0">
                    <a:pos x="12" y="5"/>
                  </a:cxn>
                  <a:cxn ang="0">
                    <a:pos x="12" y="5"/>
                  </a:cxn>
                  <a:cxn ang="0">
                    <a:pos x="14" y="3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11" y="1"/>
                  </a:cxn>
                  <a:cxn ang="0">
                    <a:pos x="10" y="1"/>
                  </a:cxn>
                  <a:cxn ang="0">
                    <a:pos x="10" y="2"/>
                  </a:cxn>
                  <a:cxn ang="0">
                    <a:pos x="10" y="3"/>
                  </a:cxn>
                  <a:cxn ang="0">
                    <a:pos x="9" y="4"/>
                  </a:cxn>
                  <a:cxn ang="0">
                    <a:pos x="8" y="6"/>
                  </a:cxn>
                  <a:cxn ang="0">
                    <a:pos x="8" y="6"/>
                  </a:cxn>
                </a:cxnLst>
                <a:rect l="0" t="0" r="r" b="b"/>
                <a:pathLst>
                  <a:path w="25" h="28">
                    <a:moveTo>
                      <a:pt x="8" y="6"/>
                    </a:moveTo>
                    <a:lnTo>
                      <a:pt x="7" y="6"/>
                    </a:lnTo>
                    <a:lnTo>
                      <a:pt x="6" y="8"/>
                    </a:lnTo>
                    <a:lnTo>
                      <a:pt x="5" y="10"/>
                    </a:lnTo>
                    <a:lnTo>
                      <a:pt x="3" y="9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2" y="16"/>
                    </a:lnTo>
                    <a:lnTo>
                      <a:pt x="2" y="19"/>
                    </a:lnTo>
                    <a:lnTo>
                      <a:pt x="4" y="21"/>
                    </a:lnTo>
                    <a:lnTo>
                      <a:pt x="7" y="20"/>
                    </a:lnTo>
                    <a:lnTo>
                      <a:pt x="9" y="18"/>
                    </a:lnTo>
                    <a:lnTo>
                      <a:pt x="12" y="18"/>
                    </a:lnTo>
                    <a:lnTo>
                      <a:pt x="14" y="18"/>
                    </a:lnTo>
                    <a:lnTo>
                      <a:pt x="15" y="20"/>
                    </a:lnTo>
                    <a:lnTo>
                      <a:pt x="16" y="22"/>
                    </a:lnTo>
                    <a:lnTo>
                      <a:pt x="16" y="24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9" y="27"/>
                    </a:lnTo>
                    <a:lnTo>
                      <a:pt x="20" y="25"/>
                    </a:lnTo>
                    <a:lnTo>
                      <a:pt x="22" y="25"/>
                    </a:lnTo>
                    <a:lnTo>
                      <a:pt x="24" y="24"/>
                    </a:lnTo>
                    <a:lnTo>
                      <a:pt x="24" y="24"/>
                    </a:lnTo>
                    <a:lnTo>
                      <a:pt x="23" y="22"/>
                    </a:lnTo>
                    <a:lnTo>
                      <a:pt x="23" y="20"/>
                    </a:lnTo>
                    <a:lnTo>
                      <a:pt x="23" y="21"/>
                    </a:lnTo>
                    <a:lnTo>
                      <a:pt x="24" y="23"/>
                    </a:lnTo>
                    <a:lnTo>
                      <a:pt x="25" y="21"/>
                    </a:lnTo>
                    <a:lnTo>
                      <a:pt x="25" y="18"/>
                    </a:lnTo>
                    <a:lnTo>
                      <a:pt x="24" y="17"/>
                    </a:lnTo>
                    <a:lnTo>
                      <a:pt x="21" y="17"/>
                    </a:lnTo>
                    <a:lnTo>
                      <a:pt x="23" y="15"/>
                    </a:lnTo>
                    <a:lnTo>
                      <a:pt x="24" y="12"/>
                    </a:lnTo>
                    <a:lnTo>
                      <a:pt x="23" y="9"/>
                    </a:lnTo>
                    <a:lnTo>
                      <a:pt x="22" y="7"/>
                    </a:lnTo>
                    <a:lnTo>
                      <a:pt x="21" y="5"/>
                    </a:lnTo>
                    <a:lnTo>
                      <a:pt x="20" y="4"/>
                    </a:lnTo>
                    <a:lnTo>
                      <a:pt x="17" y="5"/>
                    </a:lnTo>
                    <a:lnTo>
                      <a:pt x="15" y="4"/>
                    </a:lnTo>
                    <a:lnTo>
                      <a:pt x="13" y="5"/>
                    </a:lnTo>
                    <a:lnTo>
                      <a:pt x="12" y="5"/>
                    </a:lnTo>
                    <a:lnTo>
                      <a:pt x="12" y="5"/>
                    </a:lnTo>
                    <a:lnTo>
                      <a:pt x="14" y="3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11" y="1"/>
                    </a:lnTo>
                    <a:lnTo>
                      <a:pt x="10" y="1"/>
                    </a:lnTo>
                    <a:lnTo>
                      <a:pt x="10" y="2"/>
                    </a:lnTo>
                    <a:lnTo>
                      <a:pt x="10" y="3"/>
                    </a:lnTo>
                    <a:lnTo>
                      <a:pt x="9" y="4"/>
                    </a:lnTo>
                    <a:lnTo>
                      <a:pt x="8" y="6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549E39">
                  <a:lumMod val="5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3" name="Freeform 77"/>
              <p:cNvSpPr>
                <a:spLocks/>
              </p:cNvSpPr>
              <p:nvPr/>
            </p:nvSpPr>
            <p:spPr bwMode="auto">
              <a:xfrm>
                <a:off x="3850047" y="2800104"/>
                <a:ext cx="40755" cy="106981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2" y="6"/>
                  </a:cxn>
                  <a:cxn ang="0">
                    <a:pos x="0" y="6"/>
                  </a:cxn>
                  <a:cxn ang="0">
                    <a:pos x="0" y="8"/>
                  </a:cxn>
                  <a:cxn ang="0">
                    <a:pos x="1" y="8"/>
                  </a:cxn>
                  <a:cxn ang="0">
                    <a:pos x="2" y="8"/>
                  </a:cxn>
                  <a:cxn ang="0">
                    <a:pos x="3" y="9"/>
                  </a:cxn>
                  <a:cxn ang="0">
                    <a:pos x="2" y="10"/>
                  </a:cxn>
                  <a:cxn ang="0">
                    <a:pos x="2" y="12"/>
                  </a:cxn>
                  <a:cxn ang="0">
                    <a:pos x="1" y="14"/>
                  </a:cxn>
                  <a:cxn ang="0">
                    <a:pos x="1" y="14"/>
                  </a:cxn>
                  <a:cxn ang="0">
                    <a:pos x="2" y="12"/>
                  </a:cxn>
                  <a:cxn ang="0">
                    <a:pos x="3" y="12"/>
                  </a:cxn>
                  <a:cxn ang="0">
                    <a:pos x="3" y="10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4" y="7"/>
                  </a:cxn>
                  <a:cxn ang="0">
                    <a:pos x="5" y="7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4" y="0"/>
                  </a:cxn>
                </a:cxnLst>
                <a:rect l="0" t="0" r="r" b="b"/>
                <a:pathLst>
                  <a:path w="5" h="14">
                    <a:moveTo>
                      <a:pt x="4" y="0"/>
                    </a:moveTo>
                    <a:lnTo>
                      <a:pt x="4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1" y="8"/>
                    </a:lnTo>
                    <a:lnTo>
                      <a:pt x="2" y="8"/>
                    </a:lnTo>
                    <a:lnTo>
                      <a:pt x="3" y="9"/>
                    </a:lnTo>
                    <a:lnTo>
                      <a:pt x="2" y="10"/>
                    </a:lnTo>
                    <a:lnTo>
                      <a:pt x="2" y="12"/>
                    </a:lnTo>
                    <a:lnTo>
                      <a:pt x="1" y="14"/>
                    </a:lnTo>
                    <a:lnTo>
                      <a:pt x="1" y="14"/>
                    </a:lnTo>
                    <a:lnTo>
                      <a:pt x="2" y="12"/>
                    </a:lnTo>
                    <a:lnTo>
                      <a:pt x="3" y="12"/>
                    </a:lnTo>
                    <a:lnTo>
                      <a:pt x="3" y="10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7"/>
                    </a:lnTo>
                    <a:lnTo>
                      <a:pt x="5" y="7"/>
                    </a:lnTo>
                    <a:lnTo>
                      <a:pt x="5" y="5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4" y="4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4" name="Freeform 78"/>
              <p:cNvSpPr>
                <a:spLocks/>
              </p:cNvSpPr>
              <p:nvPr/>
            </p:nvSpPr>
            <p:spPr bwMode="auto">
              <a:xfrm>
                <a:off x="3372455" y="3121046"/>
                <a:ext cx="64952" cy="9169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3" y="3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0" y="4"/>
                  </a:cxn>
                  <a:cxn ang="0">
                    <a:pos x="1" y="5"/>
                  </a:cxn>
                  <a:cxn ang="0">
                    <a:pos x="2" y="5"/>
                  </a:cxn>
                  <a:cxn ang="0">
                    <a:pos x="2" y="7"/>
                  </a:cxn>
                  <a:cxn ang="0">
                    <a:pos x="2" y="9"/>
                  </a:cxn>
                  <a:cxn ang="0">
                    <a:pos x="2" y="10"/>
                  </a:cxn>
                  <a:cxn ang="0">
                    <a:pos x="4" y="10"/>
                  </a:cxn>
                  <a:cxn ang="0">
                    <a:pos x="5" y="11"/>
                  </a:cxn>
                  <a:cxn ang="0">
                    <a:pos x="5" y="11"/>
                  </a:cxn>
                  <a:cxn ang="0">
                    <a:pos x="5" y="12"/>
                  </a:cxn>
                  <a:cxn ang="0">
                    <a:pos x="6" y="12"/>
                  </a:cxn>
                  <a:cxn ang="0">
                    <a:pos x="7" y="11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6" y="9"/>
                  </a:cxn>
                  <a:cxn ang="0">
                    <a:pos x="5" y="8"/>
                  </a:cxn>
                  <a:cxn ang="0">
                    <a:pos x="6" y="6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5" y="0"/>
                  </a:cxn>
                </a:cxnLst>
                <a:rect l="0" t="0" r="r" b="b"/>
                <a:pathLst>
                  <a:path w="8" h="12">
                    <a:moveTo>
                      <a:pt x="5" y="0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4" y="1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2" y="9"/>
                    </a:lnTo>
                    <a:lnTo>
                      <a:pt x="2" y="10"/>
                    </a:lnTo>
                    <a:lnTo>
                      <a:pt x="4" y="10"/>
                    </a:lnTo>
                    <a:lnTo>
                      <a:pt x="5" y="11"/>
                    </a:lnTo>
                    <a:lnTo>
                      <a:pt x="5" y="11"/>
                    </a:lnTo>
                    <a:lnTo>
                      <a:pt x="5" y="12"/>
                    </a:lnTo>
                    <a:lnTo>
                      <a:pt x="6" y="12"/>
                    </a:lnTo>
                    <a:lnTo>
                      <a:pt x="7" y="11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6" y="9"/>
                    </a:lnTo>
                    <a:lnTo>
                      <a:pt x="5" y="8"/>
                    </a:lnTo>
                    <a:lnTo>
                      <a:pt x="6" y="6"/>
                    </a:lnTo>
                    <a:lnTo>
                      <a:pt x="5" y="4"/>
                    </a:lnTo>
                    <a:lnTo>
                      <a:pt x="6" y="3"/>
                    </a:lnTo>
                    <a:lnTo>
                      <a:pt x="6" y="2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5" name="Freeform 79"/>
              <p:cNvSpPr>
                <a:spLocks/>
              </p:cNvSpPr>
              <p:nvPr/>
            </p:nvSpPr>
            <p:spPr bwMode="auto">
              <a:xfrm>
                <a:off x="3348256" y="3273875"/>
                <a:ext cx="57311" cy="53490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1" y="5"/>
                  </a:cxn>
                  <a:cxn ang="0">
                    <a:pos x="0" y="5"/>
                  </a:cxn>
                  <a:cxn ang="0">
                    <a:pos x="1" y="6"/>
                  </a:cxn>
                  <a:cxn ang="0">
                    <a:pos x="3" y="7"/>
                  </a:cxn>
                  <a:cxn ang="0">
                    <a:pos x="4" y="6"/>
                  </a:cxn>
                  <a:cxn ang="0">
                    <a:pos x="5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7" y="5"/>
                  </a:cxn>
                  <a:cxn ang="0">
                    <a:pos x="6" y="4"/>
                  </a:cxn>
                  <a:cxn ang="0">
                    <a:pos x="6" y="4"/>
                  </a:cxn>
                  <a:cxn ang="0">
                    <a:pos x="5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3" y="2"/>
                  </a:cxn>
                  <a:cxn ang="0">
                    <a:pos x="4" y="3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3" y="5"/>
                  </a:cxn>
                  <a:cxn ang="0">
                    <a:pos x="3" y="5"/>
                  </a:cxn>
                  <a:cxn ang="0">
                    <a:pos x="2" y="5"/>
                  </a:cxn>
                  <a:cxn ang="0">
                    <a:pos x="1" y="5"/>
                  </a:cxn>
                </a:cxnLst>
                <a:rect l="0" t="0" r="r" b="b"/>
                <a:pathLst>
                  <a:path w="7" h="7">
                    <a:moveTo>
                      <a:pt x="1" y="5"/>
                    </a:moveTo>
                    <a:lnTo>
                      <a:pt x="1" y="5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5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6" y="4"/>
                    </a:lnTo>
                    <a:lnTo>
                      <a:pt x="6" y="4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4" y="3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1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6" name="Freeform 80"/>
              <p:cNvSpPr>
                <a:spLocks/>
              </p:cNvSpPr>
              <p:nvPr/>
            </p:nvSpPr>
            <p:spPr bwMode="auto">
              <a:xfrm>
                <a:off x="3357172" y="3357931"/>
                <a:ext cx="31839" cy="30566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2" y="3"/>
                  </a:cxn>
                  <a:cxn ang="0">
                    <a:pos x="3" y="2"/>
                  </a:cxn>
                  <a:cxn ang="0">
                    <a:pos x="4" y="0"/>
                  </a:cxn>
                </a:cxnLst>
                <a:rect l="0" t="0" r="r" b="b"/>
                <a:pathLst>
                  <a:path w="4" h="4">
                    <a:moveTo>
                      <a:pt x="4" y="0"/>
                    </a:moveTo>
                    <a:lnTo>
                      <a:pt x="4" y="0"/>
                    </a:lnTo>
                    <a:lnTo>
                      <a:pt x="4" y="0"/>
                    </a:lnTo>
                    <a:lnTo>
                      <a:pt x="3" y="1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2" y="3"/>
                    </a:lnTo>
                    <a:lnTo>
                      <a:pt x="3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7" name="Freeform 81"/>
              <p:cNvSpPr>
                <a:spLocks/>
              </p:cNvSpPr>
              <p:nvPr/>
            </p:nvSpPr>
            <p:spPr bwMode="auto">
              <a:xfrm>
                <a:off x="3316417" y="3373214"/>
                <a:ext cx="31839" cy="3820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1" y="5"/>
                  </a:cxn>
                  <a:cxn ang="0">
                    <a:pos x="4" y="4"/>
                  </a:cxn>
                  <a:cxn ang="0">
                    <a:pos x="4" y="3"/>
                  </a:cxn>
                  <a:cxn ang="0">
                    <a:pos x="4" y="1"/>
                  </a:cxn>
                  <a:cxn ang="0">
                    <a:pos x="4" y="0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lnTo>
                      <a:pt x="4" y="0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1" y="5"/>
                    </a:lnTo>
                    <a:lnTo>
                      <a:pt x="4" y="4"/>
                    </a:lnTo>
                    <a:lnTo>
                      <a:pt x="4" y="3"/>
                    </a:lnTo>
                    <a:lnTo>
                      <a:pt x="4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8" name="Freeform 82"/>
              <p:cNvSpPr>
                <a:spLocks/>
              </p:cNvSpPr>
              <p:nvPr/>
            </p:nvSpPr>
            <p:spPr bwMode="auto">
              <a:xfrm>
                <a:off x="3396652" y="3426705"/>
                <a:ext cx="24198" cy="3820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1" y="5"/>
                  </a:cxn>
                  <a:cxn ang="0">
                    <a:pos x="2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89" name="Freeform 83"/>
              <p:cNvSpPr>
                <a:spLocks/>
              </p:cNvSpPr>
              <p:nvPr/>
            </p:nvSpPr>
            <p:spPr bwMode="auto">
              <a:xfrm>
                <a:off x="3381370" y="3625383"/>
                <a:ext cx="48396" cy="3820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3" y="2"/>
                  </a:cxn>
                  <a:cxn ang="0">
                    <a:pos x="0" y="5"/>
                  </a:cxn>
                  <a:cxn ang="0">
                    <a:pos x="2" y="5"/>
                  </a:cxn>
                  <a:cxn ang="0">
                    <a:pos x="4" y="5"/>
                  </a:cxn>
                  <a:cxn ang="0">
                    <a:pos x="5" y="3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0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lnTo>
                      <a:pt x="3" y="2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4" y="5"/>
                    </a:lnTo>
                    <a:lnTo>
                      <a:pt x="5" y="3"/>
                    </a:lnTo>
                    <a:lnTo>
                      <a:pt x="6" y="2"/>
                    </a:lnTo>
                    <a:lnTo>
                      <a:pt x="6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0" name="Freeform 84"/>
              <p:cNvSpPr>
                <a:spLocks/>
              </p:cNvSpPr>
              <p:nvPr/>
            </p:nvSpPr>
            <p:spPr bwMode="auto">
              <a:xfrm>
                <a:off x="3389011" y="3762930"/>
                <a:ext cx="16557" cy="30566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2" h="4">
                    <a:moveTo>
                      <a:pt x="1" y="4"/>
                    </a:moveTo>
                    <a:lnTo>
                      <a:pt x="2" y="3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" y="4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1" name="Freeform 85"/>
              <p:cNvSpPr>
                <a:spLocks/>
              </p:cNvSpPr>
              <p:nvPr/>
            </p:nvSpPr>
            <p:spPr bwMode="auto">
              <a:xfrm>
                <a:off x="3543114" y="4213777"/>
                <a:ext cx="31839" cy="22924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4" y="2"/>
                  </a:cxn>
                  <a:cxn ang="0">
                    <a:pos x="4" y="1"/>
                  </a:cxn>
                  <a:cxn ang="0">
                    <a:pos x="3" y="1"/>
                  </a:cxn>
                </a:cxnLst>
                <a:rect l="0" t="0" r="r" b="b"/>
                <a:pathLst>
                  <a:path w="4" h="3">
                    <a:moveTo>
                      <a:pt x="3" y="1"/>
                    </a:moveTo>
                    <a:lnTo>
                      <a:pt x="3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4" y="2"/>
                    </a:lnTo>
                    <a:lnTo>
                      <a:pt x="4" y="1"/>
                    </a:lnTo>
                    <a:lnTo>
                      <a:pt x="3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2" name="Freeform 86"/>
              <p:cNvSpPr>
                <a:spLocks/>
              </p:cNvSpPr>
              <p:nvPr/>
            </p:nvSpPr>
            <p:spPr bwMode="auto">
              <a:xfrm>
                <a:off x="3145758" y="3029348"/>
                <a:ext cx="728487" cy="1207353"/>
              </a:xfrm>
              <a:custGeom>
                <a:avLst/>
                <a:gdLst/>
                <a:ahLst/>
                <a:cxnLst>
                  <a:cxn ang="0">
                    <a:pos x="21" y="126"/>
                  </a:cxn>
                  <a:cxn ang="0">
                    <a:pos x="14" y="124"/>
                  </a:cxn>
                  <a:cxn ang="0">
                    <a:pos x="30" y="114"/>
                  </a:cxn>
                  <a:cxn ang="0">
                    <a:pos x="24" y="106"/>
                  </a:cxn>
                  <a:cxn ang="0">
                    <a:pos x="45" y="101"/>
                  </a:cxn>
                  <a:cxn ang="0">
                    <a:pos x="48" y="91"/>
                  </a:cxn>
                  <a:cxn ang="0">
                    <a:pos x="45" y="86"/>
                  </a:cxn>
                  <a:cxn ang="0">
                    <a:pos x="43" y="77"/>
                  </a:cxn>
                  <a:cxn ang="0">
                    <a:pos x="49" y="71"/>
                  </a:cxn>
                  <a:cxn ang="0">
                    <a:pos x="37" y="70"/>
                  </a:cxn>
                  <a:cxn ang="0">
                    <a:pos x="31" y="72"/>
                  </a:cxn>
                  <a:cxn ang="0">
                    <a:pos x="34" y="61"/>
                  </a:cxn>
                  <a:cxn ang="0">
                    <a:pos x="37" y="50"/>
                  </a:cxn>
                  <a:cxn ang="0">
                    <a:pos x="37" y="48"/>
                  </a:cxn>
                  <a:cxn ang="0">
                    <a:pos x="33" y="49"/>
                  </a:cxn>
                  <a:cxn ang="0">
                    <a:pos x="33" y="46"/>
                  </a:cxn>
                  <a:cxn ang="0">
                    <a:pos x="27" y="57"/>
                  </a:cxn>
                  <a:cxn ang="0">
                    <a:pos x="31" y="48"/>
                  </a:cxn>
                  <a:cxn ang="0">
                    <a:pos x="34" y="40"/>
                  </a:cxn>
                  <a:cxn ang="0">
                    <a:pos x="33" y="36"/>
                  </a:cxn>
                  <a:cxn ang="0">
                    <a:pos x="30" y="30"/>
                  </a:cxn>
                  <a:cxn ang="0">
                    <a:pos x="35" y="26"/>
                  </a:cxn>
                  <a:cxn ang="0">
                    <a:pos x="39" y="21"/>
                  </a:cxn>
                  <a:cxn ang="0">
                    <a:pos x="37" y="16"/>
                  </a:cxn>
                  <a:cxn ang="0">
                    <a:pos x="39" y="12"/>
                  </a:cxn>
                  <a:cxn ang="0">
                    <a:pos x="43" y="8"/>
                  </a:cxn>
                  <a:cxn ang="0">
                    <a:pos x="47" y="5"/>
                  </a:cxn>
                  <a:cxn ang="0">
                    <a:pos x="54" y="1"/>
                  </a:cxn>
                  <a:cxn ang="0">
                    <a:pos x="64" y="3"/>
                  </a:cxn>
                  <a:cxn ang="0">
                    <a:pos x="54" y="14"/>
                  </a:cxn>
                  <a:cxn ang="0">
                    <a:pos x="53" y="19"/>
                  </a:cxn>
                  <a:cxn ang="0">
                    <a:pos x="67" y="22"/>
                  </a:cxn>
                  <a:cxn ang="0">
                    <a:pos x="71" y="31"/>
                  </a:cxn>
                  <a:cxn ang="0">
                    <a:pos x="66" y="40"/>
                  </a:cxn>
                  <a:cxn ang="0">
                    <a:pos x="60" y="48"/>
                  </a:cxn>
                  <a:cxn ang="0">
                    <a:pos x="54" y="53"/>
                  </a:cxn>
                  <a:cxn ang="0">
                    <a:pos x="65" y="60"/>
                  </a:cxn>
                  <a:cxn ang="0">
                    <a:pos x="68" y="80"/>
                  </a:cxn>
                  <a:cxn ang="0">
                    <a:pos x="75" y="92"/>
                  </a:cxn>
                  <a:cxn ang="0">
                    <a:pos x="75" y="104"/>
                  </a:cxn>
                  <a:cxn ang="0">
                    <a:pos x="77" y="109"/>
                  </a:cxn>
                  <a:cxn ang="0">
                    <a:pos x="73" y="119"/>
                  </a:cxn>
                  <a:cxn ang="0">
                    <a:pos x="86" y="120"/>
                  </a:cxn>
                  <a:cxn ang="0">
                    <a:pos x="84" y="138"/>
                  </a:cxn>
                  <a:cxn ang="0">
                    <a:pos x="77" y="142"/>
                  </a:cxn>
                  <a:cxn ang="0">
                    <a:pos x="78" y="150"/>
                  </a:cxn>
                  <a:cxn ang="0">
                    <a:pos x="75" y="157"/>
                  </a:cxn>
                  <a:cxn ang="0">
                    <a:pos x="55" y="154"/>
                  </a:cxn>
                  <a:cxn ang="0">
                    <a:pos x="45" y="154"/>
                  </a:cxn>
                  <a:cxn ang="0">
                    <a:pos x="37" y="155"/>
                  </a:cxn>
                  <a:cxn ang="0">
                    <a:pos x="27" y="151"/>
                  </a:cxn>
                  <a:cxn ang="0">
                    <a:pos x="16" y="153"/>
                  </a:cxn>
                  <a:cxn ang="0">
                    <a:pos x="5" y="156"/>
                  </a:cxn>
                  <a:cxn ang="0">
                    <a:pos x="1" y="153"/>
                  </a:cxn>
                  <a:cxn ang="0">
                    <a:pos x="22" y="139"/>
                  </a:cxn>
                  <a:cxn ang="0">
                    <a:pos x="38" y="137"/>
                  </a:cxn>
                  <a:cxn ang="0">
                    <a:pos x="32" y="137"/>
                  </a:cxn>
                </a:cxnLst>
                <a:rect l="0" t="0" r="r" b="b"/>
                <a:pathLst>
                  <a:path w="90" h="158">
                    <a:moveTo>
                      <a:pt x="27" y="130"/>
                    </a:moveTo>
                    <a:lnTo>
                      <a:pt x="26" y="130"/>
                    </a:lnTo>
                    <a:lnTo>
                      <a:pt x="25" y="131"/>
                    </a:lnTo>
                    <a:lnTo>
                      <a:pt x="22" y="131"/>
                    </a:lnTo>
                    <a:lnTo>
                      <a:pt x="22" y="130"/>
                    </a:lnTo>
                    <a:lnTo>
                      <a:pt x="22" y="128"/>
                    </a:lnTo>
                    <a:lnTo>
                      <a:pt x="22" y="127"/>
                    </a:lnTo>
                    <a:lnTo>
                      <a:pt x="21" y="126"/>
                    </a:lnTo>
                    <a:lnTo>
                      <a:pt x="19" y="126"/>
                    </a:lnTo>
                    <a:lnTo>
                      <a:pt x="17" y="128"/>
                    </a:lnTo>
                    <a:lnTo>
                      <a:pt x="16" y="128"/>
                    </a:lnTo>
                    <a:lnTo>
                      <a:pt x="14" y="127"/>
                    </a:lnTo>
                    <a:lnTo>
                      <a:pt x="14" y="127"/>
                    </a:lnTo>
                    <a:lnTo>
                      <a:pt x="14" y="127"/>
                    </a:lnTo>
                    <a:lnTo>
                      <a:pt x="14" y="125"/>
                    </a:lnTo>
                    <a:lnTo>
                      <a:pt x="14" y="124"/>
                    </a:lnTo>
                    <a:lnTo>
                      <a:pt x="14" y="123"/>
                    </a:lnTo>
                    <a:lnTo>
                      <a:pt x="13" y="122"/>
                    </a:lnTo>
                    <a:lnTo>
                      <a:pt x="15" y="122"/>
                    </a:lnTo>
                    <a:lnTo>
                      <a:pt x="18" y="121"/>
                    </a:lnTo>
                    <a:lnTo>
                      <a:pt x="20" y="121"/>
                    </a:lnTo>
                    <a:lnTo>
                      <a:pt x="27" y="118"/>
                    </a:lnTo>
                    <a:lnTo>
                      <a:pt x="29" y="115"/>
                    </a:lnTo>
                    <a:lnTo>
                      <a:pt x="30" y="114"/>
                    </a:lnTo>
                    <a:lnTo>
                      <a:pt x="29" y="113"/>
                    </a:lnTo>
                    <a:lnTo>
                      <a:pt x="29" y="112"/>
                    </a:lnTo>
                    <a:lnTo>
                      <a:pt x="30" y="110"/>
                    </a:lnTo>
                    <a:lnTo>
                      <a:pt x="30" y="108"/>
                    </a:lnTo>
                    <a:lnTo>
                      <a:pt x="30" y="106"/>
                    </a:lnTo>
                    <a:lnTo>
                      <a:pt x="28" y="106"/>
                    </a:lnTo>
                    <a:lnTo>
                      <a:pt x="25" y="107"/>
                    </a:lnTo>
                    <a:lnTo>
                      <a:pt x="24" y="106"/>
                    </a:lnTo>
                    <a:lnTo>
                      <a:pt x="30" y="102"/>
                    </a:lnTo>
                    <a:lnTo>
                      <a:pt x="33" y="101"/>
                    </a:lnTo>
                    <a:lnTo>
                      <a:pt x="36" y="100"/>
                    </a:lnTo>
                    <a:lnTo>
                      <a:pt x="39" y="101"/>
                    </a:lnTo>
                    <a:lnTo>
                      <a:pt x="42" y="102"/>
                    </a:lnTo>
                    <a:lnTo>
                      <a:pt x="43" y="102"/>
                    </a:lnTo>
                    <a:lnTo>
                      <a:pt x="45" y="101"/>
                    </a:lnTo>
                    <a:lnTo>
                      <a:pt x="45" y="101"/>
                    </a:lnTo>
                    <a:lnTo>
                      <a:pt x="45" y="100"/>
                    </a:lnTo>
                    <a:lnTo>
                      <a:pt x="44" y="99"/>
                    </a:lnTo>
                    <a:lnTo>
                      <a:pt x="45" y="98"/>
                    </a:lnTo>
                    <a:lnTo>
                      <a:pt x="46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7" y="91"/>
                    </a:lnTo>
                    <a:lnTo>
                      <a:pt x="48" y="91"/>
                    </a:lnTo>
                    <a:lnTo>
                      <a:pt x="49" y="89"/>
                    </a:lnTo>
                    <a:lnTo>
                      <a:pt x="49" y="87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48" y="87"/>
                    </a:lnTo>
                    <a:lnTo>
                      <a:pt x="46" y="87"/>
                    </a:lnTo>
                    <a:lnTo>
                      <a:pt x="45" y="87"/>
                    </a:lnTo>
                    <a:lnTo>
                      <a:pt x="45" y="86"/>
                    </a:lnTo>
                    <a:lnTo>
                      <a:pt x="44" y="85"/>
                    </a:lnTo>
                    <a:lnTo>
                      <a:pt x="44" y="84"/>
                    </a:lnTo>
                    <a:lnTo>
                      <a:pt x="44" y="85"/>
                    </a:lnTo>
                    <a:lnTo>
                      <a:pt x="44" y="84"/>
                    </a:lnTo>
                    <a:lnTo>
                      <a:pt x="44" y="83"/>
                    </a:lnTo>
                    <a:lnTo>
                      <a:pt x="43" y="81"/>
                    </a:lnTo>
                    <a:lnTo>
                      <a:pt x="43" y="79"/>
                    </a:lnTo>
                    <a:lnTo>
                      <a:pt x="43" y="77"/>
                    </a:lnTo>
                    <a:lnTo>
                      <a:pt x="45" y="76"/>
                    </a:lnTo>
                    <a:lnTo>
                      <a:pt x="46" y="75"/>
                    </a:lnTo>
                    <a:lnTo>
                      <a:pt x="47" y="73"/>
                    </a:lnTo>
                    <a:lnTo>
                      <a:pt x="48" y="73"/>
                    </a:lnTo>
                    <a:lnTo>
                      <a:pt x="49" y="72"/>
                    </a:lnTo>
                    <a:lnTo>
                      <a:pt x="50" y="73"/>
                    </a:lnTo>
                    <a:lnTo>
                      <a:pt x="50" y="72"/>
                    </a:lnTo>
                    <a:lnTo>
                      <a:pt x="49" y="71"/>
                    </a:lnTo>
                    <a:lnTo>
                      <a:pt x="46" y="70"/>
                    </a:lnTo>
                    <a:lnTo>
                      <a:pt x="45" y="71"/>
                    </a:lnTo>
                    <a:lnTo>
                      <a:pt x="45" y="71"/>
                    </a:lnTo>
                    <a:lnTo>
                      <a:pt x="43" y="71"/>
                    </a:lnTo>
                    <a:lnTo>
                      <a:pt x="41" y="72"/>
                    </a:lnTo>
                    <a:lnTo>
                      <a:pt x="39" y="71"/>
                    </a:lnTo>
                    <a:lnTo>
                      <a:pt x="38" y="70"/>
                    </a:lnTo>
                    <a:lnTo>
                      <a:pt x="37" y="70"/>
                    </a:lnTo>
                    <a:lnTo>
                      <a:pt x="37" y="72"/>
                    </a:lnTo>
                    <a:lnTo>
                      <a:pt x="36" y="73"/>
                    </a:lnTo>
                    <a:lnTo>
                      <a:pt x="35" y="72"/>
                    </a:lnTo>
                    <a:lnTo>
                      <a:pt x="33" y="70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31" y="69"/>
                    </a:lnTo>
                    <a:lnTo>
                      <a:pt x="31" y="72"/>
                    </a:lnTo>
                    <a:lnTo>
                      <a:pt x="30" y="72"/>
                    </a:lnTo>
                    <a:lnTo>
                      <a:pt x="30" y="71"/>
                    </a:lnTo>
                    <a:lnTo>
                      <a:pt x="30" y="66"/>
                    </a:lnTo>
                    <a:lnTo>
                      <a:pt x="30" y="65"/>
                    </a:lnTo>
                    <a:lnTo>
                      <a:pt x="31" y="67"/>
                    </a:lnTo>
                    <a:lnTo>
                      <a:pt x="31" y="65"/>
                    </a:lnTo>
                    <a:lnTo>
                      <a:pt x="32" y="63"/>
                    </a:lnTo>
                    <a:lnTo>
                      <a:pt x="34" y="61"/>
                    </a:lnTo>
                    <a:lnTo>
                      <a:pt x="36" y="59"/>
                    </a:lnTo>
                    <a:lnTo>
                      <a:pt x="37" y="57"/>
                    </a:lnTo>
                    <a:lnTo>
                      <a:pt x="38" y="55"/>
                    </a:lnTo>
                    <a:lnTo>
                      <a:pt x="37" y="54"/>
                    </a:lnTo>
                    <a:lnTo>
                      <a:pt x="36" y="53"/>
                    </a:lnTo>
                    <a:lnTo>
                      <a:pt x="37" y="52"/>
                    </a:lnTo>
                    <a:lnTo>
                      <a:pt x="37" y="51"/>
                    </a:lnTo>
                    <a:lnTo>
                      <a:pt x="37" y="50"/>
                    </a:lnTo>
                    <a:lnTo>
                      <a:pt x="38" y="49"/>
                    </a:lnTo>
                    <a:lnTo>
                      <a:pt x="39" y="49"/>
                    </a:lnTo>
                    <a:lnTo>
                      <a:pt x="40" y="49"/>
                    </a:lnTo>
                    <a:lnTo>
                      <a:pt x="40" y="48"/>
                    </a:lnTo>
                    <a:lnTo>
                      <a:pt x="39" y="47"/>
                    </a:lnTo>
                    <a:lnTo>
                      <a:pt x="38" y="47"/>
                    </a:lnTo>
                    <a:lnTo>
                      <a:pt x="38" y="46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5" y="48"/>
                    </a:lnTo>
                    <a:lnTo>
                      <a:pt x="34" y="48"/>
                    </a:lnTo>
                    <a:lnTo>
                      <a:pt x="33" y="49"/>
                    </a:lnTo>
                    <a:lnTo>
                      <a:pt x="33" y="48"/>
                    </a:lnTo>
                    <a:lnTo>
                      <a:pt x="34" y="47"/>
                    </a:lnTo>
                    <a:lnTo>
                      <a:pt x="36" y="44"/>
                    </a:lnTo>
                    <a:lnTo>
                      <a:pt x="37" y="43"/>
                    </a:lnTo>
                    <a:lnTo>
                      <a:pt x="36" y="43"/>
                    </a:lnTo>
                    <a:lnTo>
                      <a:pt x="33" y="45"/>
                    </a:lnTo>
                    <a:lnTo>
                      <a:pt x="33" y="45"/>
                    </a:lnTo>
                    <a:lnTo>
                      <a:pt x="33" y="46"/>
                    </a:lnTo>
                    <a:lnTo>
                      <a:pt x="33" y="48"/>
                    </a:lnTo>
                    <a:lnTo>
                      <a:pt x="33" y="49"/>
                    </a:lnTo>
                    <a:lnTo>
                      <a:pt x="32" y="50"/>
                    </a:lnTo>
                    <a:lnTo>
                      <a:pt x="31" y="51"/>
                    </a:lnTo>
                    <a:lnTo>
                      <a:pt x="31" y="53"/>
                    </a:lnTo>
                    <a:lnTo>
                      <a:pt x="29" y="55"/>
                    </a:lnTo>
                    <a:lnTo>
                      <a:pt x="28" y="57"/>
                    </a:lnTo>
                    <a:lnTo>
                      <a:pt x="27" y="57"/>
                    </a:lnTo>
                    <a:lnTo>
                      <a:pt x="26" y="57"/>
                    </a:lnTo>
                    <a:lnTo>
                      <a:pt x="26" y="56"/>
                    </a:lnTo>
                    <a:lnTo>
                      <a:pt x="28" y="54"/>
                    </a:lnTo>
                    <a:lnTo>
                      <a:pt x="28" y="52"/>
                    </a:lnTo>
                    <a:lnTo>
                      <a:pt x="30" y="51"/>
                    </a:lnTo>
                    <a:lnTo>
                      <a:pt x="31" y="50"/>
                    </a:lnTo>
                    <a:lnTo>
                      <a:pt x="31" y="49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30" y="46"/>
                    </a:lnTo>
                    <a:lnTo>
                      <a:pt x="31" y="44"/>
                    </a:lnTo>
                    <a:lnTo>
                      <a:pt x="32" y="43"/>
                    </a:lnTo>
                    <a:lnTo>
                      <a:pt x="32" y="43"/>
                    </a:lnTo>
                    <a:lnTo>
                      <a:pt x="33" y="42"/>
                    </a:lnTo>
                    <a:lnTo>
                      <a:pt x="33" y="41"/>
                    </a:lnTo>
                    <a:lnTo>
                      <a:pt x="34" y="40"/>
                    </a:lnTo>
                    <a:lnTo>
                      <a:pt x="35" y="38"/>
                    </a:lnTo>
                    <a:lnTo>
                      <a:pt x="36" y="37"/>
                    </a:lnTo>
                    <a:lnTo>
                      <a:pt x="37" y="36"/>
                    </a:lnTo>
                    <a:lnTo>
                      <a:pt x="37" y="35"/>
                    </a:lnTo>
                    <a:lnTo>
                      <a:pt x="37" y="34"/>
                    </a:lnTo>
                    <a:lnTo>
                      <a:pt x="37" y="34"/>
                    </a:lnTo>
                    <a:lnTo>
                      <a:pt x="35" y="35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2" y="34"/>
                    </a:lnTo>
                    <a:lnTo>
                      <a:pt x="31" y="34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0" y="31"/>
                    </a:lnTo>
                    <a:lnTo>
                      <a:pt x="30" y="30"/>
                    </a:lnTo>
                    <a:lnTo>
                      <a:pt x="31" y="30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3" y="29"/>
                    </a:lnTo>
                    <a:lnTo>
                      <a:pt x="33" y="28"/>
                    </a:lnTo>
                    <a:lnTo>
                      <a:pt x="34" y="28"/>
                    </a:lnTo>
                    <a:lnTo>
                      <a:pt x="34" y="27"/>
                    </a:lnTo>
                    <a:lnTo>
                      <a:pt x="35" y="26"/>
                    </a:lnTo>
                    <a:lnTo>
                      <a:pt x="36" y="25"/>
                    </a:lnTo>
                    <a:lnTo>
                      <a:pt x="36" y="25"/>
                    </a:lnTo>
                    <a:lnTo>
                      <a:pt x="37" y="25"/>
                    </a:lnTo>
                    <a:lnTo>
                      <a:pt x="37" y="23"/>
                    </a:lnTo>
                    <a:lnTo>
                      <a:pt x="37" y="23"/>
                    </a:lnTo>
                    <a:lnTo>
                      <a:pt x="37" y="23"/>
                    </a:lnTo>
                    <a:lnTo>
                      <a:pt x="39" y="22"/>
                    </a:lnTo>
                    <a:lnTo>
                      <a:pt x="39" y="21"/>
                    </a:lnTo>
                    <a:lnTo>
                      <a:pt x="38" y="21"/>
                    </a:lnTo>
                    <a:lnTo>
                      <a:pt x="38" y="21"/>
                    </a:lnTo>
                    <a:lnTo>
                      <a:pt x="39" y="21"/>
                    </a:lnTo>
                    <a:lnTo>
                      <a:pt x="39" y="20"/>
                    </a:lnTo>
                    <a:lnTo>
                      <a:pt x="37" y="19"/>
                    </a:lnTo>
                    <a:lnTo>
                      <a:pt x="36" y="19"/>
                    </a:lnTo>
                    <a:lnTo>
                      <a:pt x="36" y="19"/>
                    </a:lnTo>
                    <a:lnTo>
                      <a:pt x="37" y="16"/>
                    </a:lnTo>
                    <a:lnTo>
                      <a:pt x="37" y="16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38" y="15"/>
                    </a:lnTo>
                    <a:lnTo>
                      <a:pt x="38" y="15"/>
                    </a:lnTo>
                    <a:lnTo>
                      <a:pt x="38" y="14"/>
                    </a:lnTo>
                    <a:lnTo>
                      <a:pt x="39" y="13"/>
                    </a:lnTo>
                    <a:lnTo>
                      <a:pt x="39" y="12"/>
                    </a:lnTo>
                    <a:lnTo>
                      <a:pt x="40" y="11"/>
                    </a:lnTo>
                    <a:lnTo>
                      <a:pt x="41" y="11"/>
                    </a:lnTo>
                    <a:lnTo>
                      <a:pt x="41" y="11"/>
                    </a:lnTo>
                    <a:lnTo>
                      <a:pt x="42" y="11"/>
                    </a:lnTo>
                    <a:lnTo>
                      <a:pt x="43" y="11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43" y="8"/>
                    </a:lnTo>
                    <a:lnTo>
                      <a:pt x="43" y="8"/>
                    </a:lnTo>
                    <a:lnTo>
                      <a:pt x="44" y="7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7" y="5"/>
                    </a:lnTo>
                    <a:lnTo>
                      <a:pt x="47" y="5"/>
                    </a:lnTo>
                    <a:lnTo>
                      <a:pt x="47" y="4"/>
                    </a:lnTo>
                    <a:lnTo>
                      <a:pt x="48" y="3"/>
                    </a:lnTo>
                    <a:lnTo>
                      <a:pt x="49" y="2"/>
                    </a:lnTo>
                    <a:lnTo>
                      <a:pt x="50" y="0"/>
                    </a:lnTo>
                    <a:lnTo>
                      <a:pt x="51" y="0"/>
                    </a:lnTo>
                    <a:lnTo>
                      <a:pt x="52" y="0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5" y="2"/>
                    </a:lnTo>
                    <a:lnTo>
                      <a:pt x="55" y="2"/>
                    </a:lnTo>
                    <a:lnTo>
                      <a:pt x="57" y="2"/>
                    </a:lnTo>
                    <a:lnTo>
                      <a:pt x="58" y="2"/>
                    </a:lnTo>
                    <a:lnTo>
                      <a:pt x="60" y="3"/>
                    </a:lnTo>
                    <a:lnTo>
                      <a:pt x="62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5" y="3"/>
                    </a:lnTo>
                    <a:lnTo>
                      <a:pt x="67" y="4"/>
                    </a:lnTo>
                    <a:lnTo>
                      <a:pt x="66" y="6"/>
                    </a:lnTo>
                    <a:lnTo>
                      <a:pt x="65" y="8"/>
                    </a:lnTo>
                    <a:lnTo>
                      <a:pt x="63" y="9"/>
                    </a:lnTo>
                    <a:lnTo>
                      <a:pt x="61" y="12"/>
                    </a:lnTo>
                    <a:lnTo>
                      <a:pt x="57" y="13"/>
                    </a:lnTo>
                    <a:lnTo>
                      <a:pt x="54" y="14"/>
                    </a:lnTo>
                    <a:lnTo>
                      <a:pt x="54" y="14"/>
                    </a:lnTo>
                    <a:lnTo>
                      <a:pt x="54" y="15"/>
                    </a:lnTo>
                    <a:lnTo>
                      <a:pt x="56" y="16"/>
                    </a:lnTo>
                    <a:lnTo>
                      <a:pt x="56" y="17"/>
                    </a:lnTo>
                    <a:lnTo>
                      <a:pt x="54" y="18"/>
                    </a:lnTo>
                    <a:lnTo>
                      <a:pt x="52" y="18"/>
                    </a:lnTo>
                    <a:lnTo>
                      <a:pt x="51" y="19"/>
                    </a:lnTo>
                    <a:lnTo>
                      <a:pt x="53" y="19"/>
                    </a:lnTo>
                    <a:lnTo>
                      <a:pt x="53" y="19"/>
                    </a:lnTo>
                    <a:lnTo>
                      <a:pt x="52" y="21"/>
                    </a:lnTo>
                    <a:lnTo>
                      <a:pt x="53" y="21"/>
                    </a:lnTo>
                    <a:lnTo>
                      <a:pt x="54" y="21"/>
                    </a:lnTo>
                    <a:lnTo>
                      <a:pt x="61" y="20"/>
                    </a:lnTo>
                    <a:lnTo>
                      <a:pt x="63" y="21"/>
                    </a:lnTo>
                    <a:lnTo>
                      <a:pt x="65" y="21"/>
                    </a:lnTo>
                    <a:lnTo>
                      <a:pt x="67" y="22"/>
                    </a:lnTo>
                    <a:lnTo>
                      <a:pt x="68" y="23"/>
                    </a:lnTo>
                    <a:lnTo>
                      <a:pt x="71" y="23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6"/>
                    </a:lnTo>
                    <a:lnTo>
                      <a:pt x="73" y="30"/>
                    </a:lnTo>
                    <a:lnTo>
                      <a:pt x="72" y="30"/>
                    </a:lnTo>
                    <a:lnTo>
                      <a:pt x="71" y="31"/>
                    </a:lnTo>
                    <a:lnTo>
                      <a:pt x="70" y="32"/>
                    </a:lnTo>
                    <a:lnTo>
                      <a:pt x="69" y="33"/>
                    </a:lnTo>
                    <a:lnTo>
                      <a:pt x="69" y="35"/>
                    </a:lnTo>
                    <a:lnTo>
                      <a:pt x="67" y="37"/>
                    </a:lnTo>
                    <a:lnTo>
                      <a:pt x="67" y="38"/>
                    </a:lnTo>
                    <a:lnTo>
                      <a:pt x="66" y="38"/>
                    </a:lnTo>
                    <a:lnTo>
                      <a:pt x="66" y="39"/>
                    </a:lnTo>
                    <a:lnTo>
                      <a:pt x="66" y="40"/>
                    </a:lnTo>
                    <a:lnTo>
                      <a:pt x="64" y="41"/>
                    </a:lnTo>
                    <a:lnTo>
                      <a:pt x="63" y="43"/>
                    </a:lnTo>
                    <a:lnTo>
                      <a:pt x="62" y="44"/>
                    </a:lnTo>
                    <a:lnTo>
                      <a:pt x="60" y="45"/>
                    </a:lnTo>
                    <a:lnTo>
                      <a:pt x="59" y="44"/>
                    </a:lnTo>
                    <a:lnTo>
                      <a:pt x="59" y="45"/>
                    </a:lnTo>
                    <a:lnTo>
                      <a:pt x="59" y="46"/>
                    </a:lnTo>
                    <a:lnTo>
                      <a:pt x="60" y="48"/>
                    </a:lnTo>
                    <a:lnTo>
                      <a:pt x="61" y="49"/>
                    </a:lnTo>
                    <a:lnTo>
                      <a:pt x="59" y="49"/>
                    </a:lnTo>
                    <a:lnTo>
                      <a:pt x="57" y="49"/>
                    </a:lnTo>
                    <a:lnTo>
                      <a:pt x="55" y="49"/>
                    </a:lnTo>
                    <a:lnTo>
                      <a:pt x="54" y="50"/>
                    </a:lnTo>
                    <a:lnTo>
                      <a:pt x="53" y="51"/>
                    </a:lnTo>
                    <a:lnTo>
                      <a:pt x="53" y="52"/>
                    </a:lnTo>
                    <a:lnTo>
                      <a:pt x="54" y="53"/>
                    </a:lnTo>
                    <a:lnTo>
                      <a:pt x="56" y="53"/>
                    </a:lnTo>
                    <a:lnTo>
                      <a:pt x="58" y="53"/>
                    </a:lnTo>
                    <a:lnTo>
                      <a:pt x="59" y="53"/>
                    </a:lnTo>
                    <a:lnTo>
                      <a:pt x="60" y="53"/>
                    </a:lnTo>
                    <a:lnTo>
                      <a:pt x="61" y="54"/>
                    </a:lnTo>
                    <a:lnTo>
                      <a:pt x="63" y="56"/>
                    </a:lnTo>
                    <a:lnTo>
                      <a:pt x="64" y="58"/>
                    </a:lnTo>
                    <a:lnTo>
                      <a:pt x="65" y="60"/>
                    </a:lnTo>
                    <a:lnTo>
                      <a:pt x="66" y="63"/>
                    </a:lnTo>
                    <a:lnTo>
                      <a:pt x="68" y="65"/>
                    </a:lnTo>
                    <a:lnTo>
                      <a:pt x="67" y="67"/>
                    </a:lnTo>
                    <a:lnTo>
                      <a:pt x="67" y="70"/>
                    </a:lnTo>
                    <a:lnTo>
                      <a:pt x="67" y="72"/>
                    </a:lnTo>
                    <a:lnTo>
                      <a:pt x="67" y="75"/>
                    </a:lnTo>
                    <a:lnTo>
                      <a:pt x="67" y="77"/>
                    </a:lnTo>
                    <a:lnTo>
                      <a:pt x="68" y="80"/>
                    </a:lnTo>
                    <a:lnTo>
                      <a:pt x="68" y="83"/>
                    </a:lnTo>
                    <a:lnTo>
                      <a:pt x="69" y="84"/>
                    </a:lnTo>
                    <a:lnTo>
                      <a:pt x="71" y="85"/>
                    </a:lnTo>
                    <a:lnTo>
                      <a:pt x="73" y="86"/>
                    </a:lnTo>
                    <a:lnTo>
                      <a:pt x="74" y="89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5" y="92"/>
                    </a:lnTo>
                    <a:lnTo>
                      <a:pt x="76" y="94"/>
                    </a:lnTo>
                    <a:lnTo>
                      <a:pt x="76" y="97"/>
                    </a:lnTo>
                    <a:lnTo>
                      <a:pt x="77" y="100"/>
                    </a:lnTo>
                    <a:lnTo>
                      <a:pt x="78" y="102"/>
                    </a:lnTo>
                    <a:lnTo>
                      <a:pt x="78" y="105"/>
                    </a:lnTo>
                    <a:lnTo>
                      <a:pt x="78" y="105"/>
                    </a:lnTo>
                    <a:lnTo>
                      <a:pt x="75" y="104"/>
                    </a:lnTo>
                    <a:lnTo>
                      <a:pt x="75" y="103"/>
                    </a:lnTo>
                    <a:lnTo>
                      <a:pt x="74" y="102"/>
                    </a:lnTo>
                    <a:lnTo>
                      <a:pt x="73" y="102"/>
                    </a:lnTo>
                    <a:lnTo>
                      <a:pt x="74" y="104"/>
                    </a:lnTo>
                    <a:lnTo>
                      <a:pt x="75" y="105"/>
                    </a:lnTo>
                    <a:lnTo>
                      <a:pt x="76" y="106"/>
                    </a:lnTo>
                    <a:lnTo>
                      <a:pt x="76" y="107"/>
                    </a:lnTo>
                    <a:lnTo>
                      <a:pt x="77" y="109"/>
                    </a:lnTo>
                    <a:lnTo>
                      <a:pt x="78" y="110"/>
                    </a:lnTo>
                    <a:lnTo>
                      <a:pt x="79" y="112"/>
                    </a:lnTo>
                    <a:lnTo>
                      <a:pt x="78" y="114"/>
                    </a:lnTo>
                    <a:lnTo>
                      <a:pt x="77" y="115"/>
                    </a:lnTo>
                    <a:lnTo>
                      <a:pt x="76" y="117"/>
                    </a:lnTo>
                    <a:lnTo>
                      <a:pt x="74" y="117"/>
                    </a:lnTo>
                    <a:lnTo>
                      <a:pt x="73" y="119"/>
                    </a:lnTo>
                    <a:lnTo>
                      <a:pt x="73" y="119"/>
                    </a:lnTo>
                    <a:lnTo>
                      <a:pt x="75" y="120"/>
                    </a:lnTo>
                    <a:lnTo>
                      <a:pt x="76" y="120"/>
                    </a:lnTo>
                    <a:lnTo>
                      <a:pt x="77" y="121"/>
                    </a:lnTo>
                    <a:lnTo>
                      <a:pt x="78" y="121"/>
                    </a:lnTo>
                    <a:lnTo>
                      <a:pt x="79" y="119"/>
                    </a:lnTo>
                    <a:lnTo>
                      <a:pt x="81" y="119"/>
                    </a:lnTo>
                    <a:lnTo>
                      <a:pt x="84" y="119"/>
                    </a:lnTo>
                    <a:lnTo>
                      <a:pt x="86" y="120"/>
                    </a:lnTo>
                    <a:lnTo>
                      <a:pt x="87" y="121"/>
                    </a:lnTo>
                    <a:lnTo>
                      <a:pt x="89" y="123"/>
                    </a:lnTo>
                    <a:lnTo>
                      <a:pt x="90" y="125"/>
                    </a:lnTo>
                    <a:lnTo>
                      <a:pt x="90" y="129"/>
                    </a:lnTo>
                    <a:lnTo>
                      <a:pt x="90" y="132"/>
                    </a:lnTo>
                    <a:lnTo>
                      <a:pt x="88" y="136"/>
                    </a:lnTo>
                    <a:lnTo>
                      <a:pt x="86" y="138"/>
                    </a:lnTo>
                    <a:lnTo>
                      <a:pt x="84" y="138"/>
                    </a:lnTo>
                    <a:lnTo>
                      <a:pt x="83" y="138"/>
                    </a:lnTo>
                    <a:lnTo>
                      <a:pt x="83" y="139"/>
                    </a:lnTo>
                    <a:lnTo>
                      <a:pt x="83" y="140"/>
                    </a:lnTo>
                    <a:lnTo>
                      <a:pt x="83" y="141"/>
                    </a:lnTo>
                    <a:lnTo>
                      <a:pt x="81" y="142"/>
                    </a:lnTo>
                    <a:lnTo>
                      <a:pt x="80" y="141"/>
                    </a:lnTo>
                    <a:lnTo>
                      <a:pt x="79" y="141"/>
                    </a:lnTo>
                    <a:lnTo>
                      <a:pt x="77" y="142"/>
                    </a:lnTo>
                    <a:lnTo>
                      <a:pt x="78" y="142"/>
                    </a:lnTo>
                    <a:lnTo>
                      <a:pt x="79" y="143"/>
                    </a:lnTo>
                    <a:lnTo>
                      <a:pt x="78" y="144"/>
                    </a:lnTo>
                    <a:lnTo>
                      <a:pt x="77" y="145"/>
                    </a:lnTo>
                    <a:lnTo>
                      <a:pt x="75" y="145"/>
                    </a:lnTo>
                    <a:lnTo>
                      <a:pt x="75" y="147"/>
                    </a:lnTo>
                    <a:lnTo>
                      <a:pt x="75" y="149"/>
                    </a:lnTo>
                    <a:lnTo>
                      <a:pt x="78" y="150"/>
                    </a:lnTo>
                    <a:lnTo>
                      <a:pt x="80" y="150"/>
                    </a:lnTo>
                    <a:lnTo>
                      <a:pt x="83" y="151"/>
                    </a:lnTo>
                    <a:lnTo>
                      <a:pt x="83" y="152"/>
                    </a:lnTo>
                    <a:lnTo>
                      <a:pt x="82" y="154"/>
                    </a:lnTo>
                    <a:lnTo>
                      <a:pt x="80" y="155"/>
                    </a:lnTo>
                    <a:lnTo>
                      <a:pt x="77" y="156"/>
                    </a:lnTo>
                    <a:lnTo>
                      <a:pt x="77" y="157"/>
                    </a:lnTo>
                    <a:lnTo>
                      <a:pt x="75" y="157"/>
                    </a:lnTo>
                    <a:lnTo>
                      <a:pt x="72" y="158"/>
                    </a:lnTo>
                    <a:lnTo>
                      <a:pt x="68" y="158"/>
                    </a:lnTo>
                    <a:lnTo>
                      <a:pt x="66" y="158"/>
                    </a:lnTo>
                    <a:lnTo>
                      <a:pt x="64" y="157"/>
                    </a:lnTo>
                    <a:lnTo>
                      <a:pt x="62" y="156"/>
                    </a:lnTo>
                    <a:lnTo>
                      <a:pt x="56" y="156"/>
                    </a:lnTo>
                    <a:lnTo>
                      <a:pt x="55" y="155"/>
                    </a:lnTo>
                    <a:lnTo>
                      <a:pt x="55" y="154"/>
                    </a:lnTo>
                    <a:lnTo>
                      <a:pt x="53" y="154"/>
                    </a:lnTo>
                    <a:lnTo>
                      <a:pt x="52" y="153"/>
                    </a:lnTo>
                    <a:lnTo>
                      <a:pt x="51" y="152"/>
                    </a:lnTo>
                    <a:lnTo>
                      <a:pt x="51" y="153"/>
                    </a:lnTo>
                    <a:lnTo>
                      <a:pt x="50" y="154"/>
                    </a:lnTo>
                    <a:lnTo>
                      <a:pt x="49" y="154"/>
                    </a:lnTo>
                    <a:lnTo>
                      <a:pt x="48" y="155"/>
                    </a:lnTo>
                    <a:lnTo>
                      <a:pt x="45" y="154"/>
                    </a:lnTo>
                    <a:lnTo>
                      <a:pt x="43" y="154"/>
                    </a:lnTo>
                    <a:lnTo>
                      <a:pt x="43" y="155"/>
                    </a:lnTo>
                    <a:lnTo>
                      <a:pt x="42" y="156"/>
                    </a:lnTo>
                    <a:lnTo>
                      <a:pt x="40" y="154"/>
                    </a:lnTo>
                    <a:lnTo>
                      <a:pt x="38" y="154"/>
                    </a:lnTo>
                    <a:lnTo>
                      <a:pt x="37" y="155"/>
                    </a:lnTo>
                    <a:lnTo>
                      <a:pt x="37" y="156"/>
                    </a:lnTo>
                    <a:lnTo>
                      <a:pt x="37" y="155"/>
                    </a:lnTo>
                    <a:lnTo>
                      <a:pt x="37" y="154"/>
                    </a:lnTo>
                    <a:lnTo>
                      <a:pt x="36" y="153"/>
                    </a:lnTo>
                    <a:lnTo>
                      <a:pt x="34" y="150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9" y="151"/>
                    </a:lnTo>
                    <a:lnTo>
                      <a:pt x="28" y="151"/>
                    </a:lnTo>
                    <a:lnTo>
                      <a:pt x="27" y="151"/>
                    </a:lnTo>
                    <a:lnTo>
                      <a:pt x="27" y="151"/>
                    </a:lnTo>
                    <a:lnTo>
                      <a:pt x="24" y="155"/>
                    </a:lnTo>
                    <a:lnTo>
                      <a:pt x="23" y="157"/>
                    </a:lnTo>
                    <a:lnTo>
                      <a:pt x="22" y="157"/>
                    </a:lnTo>
                    <a:lnTo>
                      <a:pt x="21" y="156"/>
                    </a:lnTo>
                    <a:lnTo>
                      <a:pt x="20" y="155"/>
                    </a:lnTo>
                    <a:lnTo>
                      <a:pt x="18" y="154"/>
                    </a:lnTo>
                    <a:lnTo>
                      <a:pt x="16" y="153"/>
                    </a:lnTo>
                    <a:lnTo>
                      <a:pt x="15" y="153"/>
                    </a:lnTo>
                    <a:lnTo>
                      <a:pt x="13" y="152"/>
                    </a:lnTo>
                    <a:lnTo>
                      <a:pt x="12" y="152"/>
                    </a:lnTo>
                    <a:lnTo>
                      <a:pt x="10" y="154"/>
                    </a:lnTo>
                    <a:lnTo>
                      <a:pt x="7" y="154"/>
                    </a:lnTo>
                    <a:lnTo>
                      <a:pt x="6" y="156"/>
                    </a:lnTo>
                    <a:lnTo>
                      <a:pt x="5" y="157"/>
                    </a:lnTo>
                    <a:lnTo>
                      <a:pt x="5" y="156"/>
                    </a:lnTo>
                    <a:lnTo>
                      <a:pt x="5" y="156"/>
                    </a:lnTo>
                    <a:lnTo>
                      <a:pt x="4" y="156"/>
                    </a:lnTo>
                    <a:lnTo>
                      <a:pt x="3" y="154"/>
                    </a:lnTo>
                    <a:lnTo>
                      <a:pt x="2" y="153"/>
                    </a:lnTo>
                    <a:lnTo>
                      <a:pt x="1" y="154"/>
                    </a:lnTo>
                    <a:lnTo>
                      <a:pt x="0" y="155"/>
                    </a:lnTo>
                    <a:lnTo>
                      <a:pt x="0" y="154"/>
                    </a:lnTo>
                    <a:lnTo>
                      <a:pt x="1" y="153"/>
                    </a:lnTo>
                    <a:lnTo>
                      <a:pt x="3" y="152"/>
                    </a:lnTo>
                    <a:lnTo>
                      <a:pt x="5" y="151"/>
                    </a:lnTo>
                    <a:lnTo>
                      <a:pt x="7" y="150"/>
                    </a:lnTo>
                    <a:lnTo>
                      <a:pt x="16" y="144"/>
                    </a:lnTo>
                    <a:lnTo>
                      <a:pt x="18" y="141"/>
                    </a:lnTo>
                    <a:lnTo>
                      <a:pt x="20" y="141"/>
                    </a:lnTo>
                    <a:lnTo>
                      <a:pt x="22" y="139"/>
                    </a:lnTo>
                    <a:lnTo>
                      <a:pt x="22" y="139"/>
                    </a:lnTo>
                    <a:lnTo>
                      <a:pt x="25" y="139"/>
                    </a:lnTo>
                    <a:lnTo>
                      <a:pt x="28" y="140"/>
                    </a:lnTo>
                    <a:lnTo>
                      <a:pt x="31" y="141"/>
                    </a:lnTo>
                    <a:lnTo>
                      <a:pt x="33" y="141"/>
                    </a:lnTo>
                    <a:lnTo>
                      <a:pt x="34" y="141"/>
                    </a:lnTo>
                    <a:lnTo>
                      <a:pt x="35" y="140"/>
                    </a:lnTo>
                    <a:lnTo>
                      <a:pt x="36" y="139"/>
                    </a:lnTo>
                    <a:lnTo>
                      <a:pt x="38" y="137"/>
                    </a:lnTo>
                    <a:lnTo>
                      <a:pt x="40" y="136"/>
                    </a:lnTo>
                    <a:lnTo>
                      <a:pt x="41" y="134"/>
                    </a:lnTo>
                    <a:lnTo>
                      <a:pt x="41" y="133"/>
                    </a:lnTo>
                    <a:lnTo>
                      <a:pt x="38" y="134"/>
                    </a:lnTo>
                    <a:lnTo>
                      <a:pt x="36" y="135"/>
                    </a:lnTo>
                    <a:lnTo>
                      <a:pt x="35" y="135"/>
                    </a:lnTo>
                    <a:lnTo>
                      <a:pt x="33" y="137"/>
                    </a:lnTo>
                    <a:lnTo>
                      <a:pt x="32" y="137"/>
                    </a:lnTo>
                    <a:lnTo>
                      <a:pt x="30" y="137"/>
                    </a:lnTo>
                    <a:lnTo>
                      <a:pt x="29" y="136"/>
                    </a:lnTo>
                    <a:lnTo>
                      <a:pt x="29" y="134"/>
                    </a:lnTo>
                    <a:lnTo>
                      <a:pt x="28" y="132"/>
                    </a:lnTo>
                    <a:lnTo>
                      <a:pt x="28" y="131"/>
                    </a:lnTo>
                    <a:lnTo>
                      <a:pt x="27" y="130"/>
                    </a:lnTo>
                    <a:close/>
                  </a:path>
                </a:pathLst>
              </a:custGeom>
              <a:solidFill>
                <a:srgbClr val="549E39">
                  <a:lumMod val="5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      </a:t>
                </a: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2,3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3" name="Freeform 87"/>
              <p:cNvSpPr>
                <a:spLocks/>
              </p:cNvSpPr>
              <p:nvPr/>
            </p:nvSpPr>
            <p:spPr bwMode="auto">
              <a:xfrm>
                <a:off x="3671746" y="3006424"/>
                <a:ext cx="16557" cy="15283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2" y="2"/>
                  </a:cxn>
                </a:cxnLst>
                <a:rect l="0" t="0" r="r" b="b"/>
                <a:pathLst>
                  <a:path w="2" h="2">
                    <a:moveTo>
                      <a:pt x="2" y="2"/>
                    </a:moveTo>
                    <a:lnTo>
                      <a:pt x="2" y="2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4" name="Freeform 88"/>
              <p:cNvSpPr>
                <a:spLocks/>
              </p:cNvSpPr>
              <p:nvPr/>
            </p:nvSpPr>
            <p:spPr bwMode="auto">
              <a:xfrm>
                <a:off x="3688303" y="2975858"/>
                <a:ext cx="40755" cy="38207"/>
              </a:xfrm>
              <a:custGeom>
                <a:avLst/>
                <a:gdLst/>
                <a:ahLst/>
                <a:cxnLst>
                  <a:cxn ang="0">
                    <a:pos x="5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4" y="4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2" y="3"/>
                  </a:cxn>
                  <a:cxn ang="0">
                    <a:pos x="2" y="2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4"/>
                  </a:cxn>
                  <a:cxn ang="0">
                    <a:pos x="3" y="4"/>
                  </a:cxn>
                  <a:cxn ang="0">
                    <a:pos x="4" y="5"/>
                  </a:cxn>
                  <a:cxn ang="0">
                    <a:pos x="5" y="5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lnTo>
                      <a:pt x="5" y="5"/>
                    </a:lnTo>
                    <a:lnTo>
                      <a:pt x="5" y="5"/>
                    </a:lnTo>
                    <a:lnTo>
                      <a:pt x="5" y="4"/>
                    </a:lnTo>
                    <a:lnTo>
                      <a:pt x="4" y="4"/>
                    </a:lnTo>
                    <a:lnTo>
                      <a:pt x="3" y="4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2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3" y="4"/>
                    </a:lnTo>
                    <a:lnTo>
                      <a:pt x="4" y="5"/>
                    </a:lnTo>
                    <a:lnTo>
                      <a:pt x="5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5" name="Freeform 89"/>
              <p:cNvSpPr>
                <a:spLocks/>
              </p:cNvSpPr>
              <p:nvPr/>
            </p:nvSpPr>
            <p:spPr bwMode="auto">
              <a:xfrm>
                <a:off x="3324059" y="3098121"/>
                <a:ext cx="33113" cy="22924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3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4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6" name="Freeform 90"/>
              <p:cNvSpPr>
                <a:spLocks/>
              </p:cNvSpPr>
              <p:nvPr/>
            </p:nvSpPr>
            <p:spPr bwMode="auto">
              <a:xfrm>
                <a:off x="3364813" y="3014065"/>
                <a:ext cx="89151" cy="7641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1" y="0"/>
                  </a:cxn>
                  <a:cxn ang="0">
                    <a:pos x="10" y="0"/>
                  </a:cxn>
                  <a:cxn ang="0">
                    <a:pos x="8" y="0"/>
                  </a:cxn>
                  <a:cxn ang="0">
                    <a:pos x="6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4" y="3"/>
                  </a:cxn>
                  <a:cxn ang="0">
                    <a:pos x="3" y="2"/>
                  </a:cxn>
                  <a:cxn ang="0">
                    <a:pos x="2" y="4"/>
                  </a:cxn>
                  <a:cxn ang="0">
                    <a:pos x="1" y="6"/>
                  </a:cxn>
                  <a:cxn ang="0">
                    <a:pos x="2" y="8"/>
                  </a:cxn>
                  <a:cxn ang="0">
                    <a:pos x="1" y="9"/>
                  </a:cxn>
                  <a:cxn ang="0">
                    <a:pos x="0" y="9"/>
                  </a:cxn>
                  <a:cxn ang="0">
                    <a:pos x="0" y="10"/>
                  </a:cxn>
                  <a:cxn ang="0">
                    <a:pos x="1" y="10"/>
                  </a:cxn>
                  <a:cxn ang="0">
                    <a:pos x="2" y="10"/>
                  </a:cxn>
                  <a:cxn ang="0">
                    <a:pos x="3" y="9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5" y="9"/>
                  </a:cxn>
                  <a:cxn ang="0">
                    <a:pos x="6" y="9"/>
                  </a:cxn>
                  <a:cxn ang="0">
                    <a:pos x="7" y="8"/>
                  </a:cxn>
                  <a:cxn ang="0">
                    <a:pos x="7" y="7"/>
                  </a:cxn>
                  <a:cxn ang="0">
                    <a:pos x="8" y="7"/>
                  </a:cxn>
                  <a:cxn ang="0">
                    <a:pos x="7" y="6"/>
                  </a:cxn>
                  <a:cxn ang="0">
                    <a:pos x="7" y="5"/>
                  </a:cxn>
                  <a:cxn ang="0">
                    <a:pos x="7" y="5"/>
                  </a:cxn>
                  <a:cxn ang="0">
                    <a:pos x="8" y="5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3"/>
                  </a:cxn>
                  <a:cxn ang="0">
                    <a:pos x="10" y="2"/>
                  </a:cxn>
                  <a:cxn ang="0">
                    <a:pos x="11" y="1"/>
                  </a:cxn>
                  <a:cxn ang="0">
                    <a:pos x="11" y="0"/>
                  </a:cxn>
                </a:cxnLst>
                <a:rect l="0" t="0" r="r" b="b"/>
                <a:pathLst>
                  <a:path w="11" h="10">
                    <a:moveTo>
                      <a:pt x="11" y="0"/>
                    </a:moveTo>
                    <a:lnTo>
                      <a:pt x="11" y="0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6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3"/>
                    </a:lnTo>
                    <a:lnTo>
                      <a:pt x="4" y="3"/>
                    </a:lnTo>
                    <a:lnTo>
                      <a:pt x="3" y="2"/>
                    </a:lnTo>
                    <a:lnTo>
                      <a:pt x="2" y="4"/>
                    </a:lnTo>
                    <a:lnTo>
                      <a:pt x="1" y="6"/>
                    </a:lnTo>
                    <a:lnTo>
                      <a:pt x="2" y="8"/>
                    </a:lnTo>
                    <a:lnTo>
                      <a:pt x="1" y="9"/>
                    </a:lnTo>
                    <a:lnTo>
                      <a:pt x="0" y="9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2" y="10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7" y="8"/>
                    </a:lnTo>
                    <a:lnTo>
                      <a:pt x="7" y="7"/>
                    </a:lnTo>
                    <a:lnTo>
                      <a:pt x="8" y="7"/>
                    </a:lnTo>
                    <a:lnTo>
                      <a:pt x="7" y="6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8" y="5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3"/>
                    </a:lnTo>
                    <a:lnTo>
                      <a:pt x="10" y="2"/>
                    </a:lnTo>
                    <a:lnTo>
                      <a:pt x="11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549E39">
                  <a:lumMod val="5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7" name="Freeform 91"/>
              <p:cNvSpPr>
                <a:spLocks/>
              </p:cNvSpPr>
              <p:nvPr/>
            </p:nvSpPr>
            <p:spPr bwMode="auto">
              <a:xfrm>
                <a:off x="4958061" y="3770571"/>
                <a:ext cx="897875" cy="817638"/>
              </a:xfrm>
              <a:custGeom>
                <a:avLst/>
                <a:gdLst/>
                <a:ahLst/>
                <a:cxnLst>
                  <a:cxn ang="0">
                    <a:pos x="3" y="24"/>
                  </a:cxn>
                  <a:cxn ang="0">
                    <a:pos x="2" y="20"/>
                  </a:cxn>
                  <a:cxn ang="0">
                    <a:pos x="4" y="18"/>
                  </a:cxn>
                  <a:cxn ang="0">
                    <a:pos x="10" y="15"/>
                  </a:cxn>
                  <a:cxn ang="0">
                    <a:pos x="21" y="10"/>
                  </a:cxn>
                  <a:cxn ang="0">
                    <a:pos x="28" y="5"/>
                  </a:cxn>
                  <a:cxn ang="0">
                    <a:pos x="35" y="2"/>
                  </a:cxn>
                  <a:cxn ang="0">
                    <a:pos x="43" y="0"/>
                  </a:cxn>
                  <a:cxn ang="0">
                    <a:pos x="48" y="3"/>
                  </a:cxn>
                  <a:cxn ang="0">
                    <a:pos x="45" y="3"/>
                  </a:cxn>
                  <a:cxn ang="0">
                    <a:pos x="45" y="6"/>
                  </a:cxn>
                  <a:cxn ang="0">
                    <a:pos x="48" y="11"/>
                  </a:cxn>
                  <a:cxn ang="0">
                    <a:pos x="52" y="9"/>
                  </a:cxn>
                  <a:cxn ang="0">
                    <a:pos x="59" y="8"/>
                  </a:cxn>
                  <a:cxn ang="0">
                    <a:pos x="68" y="9"/>
                  </a:cxn>
                  <a:cxn ang="0">
                    <a:pos x="78" y="9"/>
                  </a:cxn>
                  <a:cxn ang="0">
                    <a:pos x="90" y="5"/>
                  </a:cxn>
                  <a:cxn ang="0">
                    <a:pos x="98" y="11"/>
                  </a:cxn>
                  <a:cxn ang="0">
                    <a:pos x="104" y="28"/>
                  </a:cxn>
                  <a:cxn ang="0">
                    <a:pos x="102" y="39"/>
                  </a:cxn>
                  <a:cxn ang="0">
                    <a:pos x="99" y="46"/>
                  </a:cxn>
                  <a:cxn ang="0">
                    <a:pos x="103" y="55"/>
                  </a:cxn>
                  <a:cxn ang="0">
                    <a:pos x="105" y="63"/>
                  </a:cxn>
                  <a:cxn ang="0">
                    <a:pos x="107" y="68"/>
                  </a:cxn>
                  <a:cxn ang="0">
                    <a:pos x="111" y="75"/>
                  </a:cxn>
                  <a:cxn ang="0">
                    <a:pos x="104" y="86"/>
                  </a:cxn>
                  <a:cxn ang="0">
                    <a:pos x="98" y="103"/>
                  </a:cxn>
                  <a:cxn ang="0">
                    <a:pos x="96" y="106"/>
                  </a:cxn>
                  <a:cxn ang="0">
                    <a:pos x="89" y="102"/>
                  </a:cxn>
                  <a:cxn ang="0">
                    <a:pos x="82" y="102"/>
                  </a:cxn>
                  <a:cxn ang="0">
                    <a:pos x="76" y="103"/>
                  </a:cxn>
                  <a:cxn ang="0">
                    <a:pos x="68" y="107"/>
                  </a:cxn>
                  <a:cxn ang="0">
                    <a:pos x="62" y="102"/>
                  </a:cxn>
                  <a:cxn ang="0">
                    <a:pos x="56" y="103"/>
                  </a:cxn>
                  <a:cxn ang="0">
                    <a:pos x="47" y="96"/>
                  </a:cxn>
                  <a:cxn ang="0">
                    <a:pos x="42" y="93"/>
                  </a:cxn>
                  <a:cxn ang="0">
                    <a:pos x="40" y="88"/>
                  </a:cxn>
                  <a:cxn ang="0">
                    <a:pos x="34" y="87"/>
                  </a:cxn>
                  <a:cxn ang="0">
                    <a:pos x="30" y="87"/>
                  </a:cxn>
                  <a:cxn ang="0">
                    <a:pos x="27" y="90"/>
                  </a:cxn>
                  <a:cxn ang="0">
                    <a:pos x="24" y="85"/>
                  </a:cxn>
                  <a:cxn ang="0">
                    <a:pos x="24" y="83"/>
                  </a:cxn>
                  <a:cxn ang="0">
                    <a:pos x="17" y="79"/>
                  </a:cxn>
                  <a:cxn ang="0">
                    <a:pos x="12" y="77"/>
                  </a:cxn>
                  <a:cxn ang="0">
                    <a:pos x="7" y="79"/>
                  </a:cxn>
                  <a:cxn ang="0">
                    <a:pos x="6" y="77"/>
                  </a:cxn>
                  <a:cxn ang="0">
                    <a:pos x="8" y="68"/>
                  </a:cxn>
                  <a:cxn ang="0">
                    <a:pos x="5" y="64"/>
                  </a:cxn>
                  <a:cxn ang="0">
                    <a:pos x="4" y="57"/>
                  </a:cxn>
                  <a:cxn ang="0">
                    <a:pos x="3" y="50"/>
                  </a:cxn>
                  <a:cxn ang="0">
                    <a:pos x="2" y="43"/>
                  </a:cxn>
                  <a:cxn ang="0">
                    <a:pos x="0" y="39"/>
                  </a:cxn>
                  <a:cxn ang="0">
                    <a:pos x="2" y="31"/>
                  </a:cxn>
                  <a:cxn ang="0">
                    <a:pos x="0" y="24"/>
                  </a:cxn>
                </a:cxnLst>
                <a:rect l="0" t="0" r="r" b="b"/>
                <a:pathLst>
                  <a:path w="111" h="107">
                    <a:moveTo>
                      <a:pt x="0" y="22"/>
                    </a:moveTo>
                    <a:lnTo>
                      <a:pt x="2" y="23"/>
                    </a:lnTo>
                    <a:lnTo>
                      <a:pt x="3" y="24"/>
                    </a:lnTo>
                    <a:lnTo>
                      <a:pt x="3" y="23"/>
                    </a:lnTo>
                    <a:lnTo>
                      <a:pt x="3" y="21"/>
                    </a:lnTo>
                    <a:lnTo>
                      <a:pt x="2" y="20"/>
                    </a:lnTo>
                    <a:lnTo>
                      <a:pt x="1" y="20"/>
                    </a:lnTo>
                    <a:lnTo>
                      <a:pt x="3" y="19"/>
                    </a:lnTo>
                    <a:lnTo>
                      <a:pt x="4" y="18"/>
                    </a:lnTo>
                    <a:lnTo>
                      <a:pt x="5" y="19"/>
                    </a:lnTo>
                    <a:lnTo>
                      <a:pt x="7" y="16"/>
                    </a:lnTo>
                    <a:lnTo>
                      <a:pt x="10" y="15"/>
                    </a:lnTo>
                    <a:lnTo>
                      <a:pt x="13" y="14"/>
                    </a:lnTo>
                    <a:lnTo>
                      <a:pt x="19" y="12"/>
                    </a:lnTo>
                    <a:lnTo>
                      <a:pt x="21" y="10"/>
                    </a:lnTo>
                    <a:lnTo>
                      <a:pt x="23" y="8"/>
                    </a:lnTo>
                    <a:lnTo>
                      <a:pt x="25" y="6"/>
                    </a:lnTo>
                    <a:lnTo>
                      <a:pt x="28" y="5"/>
                    </a:lnTo>
                    <a:lnTo>
                      <a:pt x="30" y="4"/>
                    </a:lnTo>
                    <a:lnTo>
                      <a:pt x="32" y="3"/>
                    </a:lnTo>
                    <a:lnTo>
                      <a:pt x="35" y="2"/>
                    </a:lnTo>
                    <a:lnTo>
                      <a:pt x="37" y="1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45" y="1"/>
                    </a:lnTo>
                    <a:lnTo>
                      <a:pt x="46" y="2"/>
                    </a:lnTo>
                    <a:lnTo>
                      <a:pt x="48" y="3"/>
                    </a:lnTo>
                    <a:lnTo>
                      <a:pt x="48" y="5"/>
                    </a:lnTo>
                    <a:lnTo>
                      <a:pt x="46" y="4"/>
                    </a:lnTo>
                    <a:lnTo>
                      <a:pt x="45" y="3"/>
                    </a:lnTo>
                    <a:lnTo>
                      <a:pt x="44" y="2"/>
                    </a:lnTo>
                    <a:lnTo>
                      <a:pt x="44" y="4"/>
                    </a:lnTo>
                    <a:lnTo>
                      <a:pt x="45" y="6"/>
                    </a:lnTo>
                    <a:lnTo>
                      <a:pt x="46" y="9"/>
                    </a:lnTo>
                    <a:lnTo>
                      <a:pt x="47" y="10"/>
                    </a:lnTo>
                    <a:lnTo>
                      <a:pt x="48" y="11"/>
                    </a:lnTo>
                    <a:lnTo>
                      <a:pt x="49" y="10"/>
                    </a:lnTo>
                    <a:lnTo>
                      <a:pt x="49" y="9"/>
                    </a:lnTo>
                    <a:lnTo>
                      <a:pt x="52" y="9"/>
                    </a:lnTo>
                    <a:lnTo>
                      <a:pt x="55" y="8"/>
                    </a:lnTo>
                    <a:lnTo>
                      <a:pt x="57" y="7"/>
                    </a:lnTo>
                    <a:lnTo>
                      <a:pt x="59" y="8"/>
                    </a:lnTo>
                    <a:lnTo>
                      <a:pt x="62" y="8"/>
                    </a:lnTo>
                    <a:lnTo>
                      <a:pt x="65" y="9"/>
                    </a:lnTo>
                    <a:lnTo>
                      <a:pt x="68" y="9"/>
                    </a:lnTo>
                    <a:lnTo>
                      <a:pt x="72" y="9"/>
                    </a:lnTo>
                    <a:lnTo>
                      <a:pt x="75" y="9"/>
                    </a:lnTo>
                    <a:lnTo>
                      <a:pt x="78" y="9"/>
                    </a:lnTo>
                    <a:lnTo>
                      <a:pt x="81" y="8"/>
                    </a:lnTo>
                    <a:lnTo>
                      <a:pt x="86" y="6"/>
                    </a:lnTo>
                    <a:lnTo>
                      <a:pt x="90" y="5"/>
                    </a:lnTo>
                    <a:lnTo>
                      <a:pt x="93" y="6"/>
                    </a:lnTo>
                    <a:lnTo>
                      <a:pt x="97" y="9"/>
                    </a:lnTo>
                    <a:lnTo>
                      <a:pt x="98" y="11"/>
                    </a:lnTo>
                    <a:lnTo>
                      <a:pt x="98" y="14"/>
                    </a:lnTo>
                    <a:lnTo>
                      <a:pt x="100" y="20"/>
                    </a:lnTo>
                    <a:lnTo>
                      <a:pt x="104" y="28"/>
                    </a:lnTo>
                    <a:lnTo>
                      <a:pt x="104" y="32"/>
                    </a:lnTo>
                    <a:lnTo>
                      <a:pt x="104" y="35"/>
                    </a:lnTo>
                    <a:lnTo>
                      <a:pt x="102" y="39"/>
                    </a:lnTo>
                    <a:lnTo>
                      <a:pt x="100" y="41"/>
                    </a:lnTo>
                    <a:lnTo>
                      <a:pt x="98" y="44"/>
                    </a:lnTo>
                    <a:lnTo>
                      <a:pt x="99" y="46"/>
                    </a:lnTo>
                    <a:lnTo>
                      <a:pt x="103" y="49"/>
                    </a:lnTo>
                    <a:lnTo>
                      <a:pt x="103" y="52"/>
                    </a:lnTo>
                    <a:lnTo>
                      <a:pt x="103" y="55"/>
                    </a:lnTo>
                    <a:lnTo>
                      <a:pt x="103" y="58"/>
                    </a:lnTo>
                    <a:lnTo>
                      <a:pt x="104" y="60"/>
                    </a:lnTo>
                    <a:lnTo>
                      <a:pt x="105" y="63"/>
                    </a:lnTo>
                    <a:lnTo>
                      <a:pt x="106" y="66"/>
                    </a:lnTo>
                    <a:lnTo>
                      <a:pt x="107" y="67"/>
                    </a:lnTo>
                    <a:lnTo>
                      <a:pt x="107" y="68"/>
                    </a:lnTo>
                    <a:lnTo>
                      <a:pt x="110" y="70"/>
                    </a:lnTo>
                    <a:lnTo>
                      <a:pt x="110" y="72"/>
                    </a:lnTo>
                    <a:lnTo>
                      <a:pt x="111" y="75"/>
                    </a:lnTo>
                    <a:lnTo>
                      <a:pt x="111" y="79"/>
                    </a:lnTo>
                    <a:lnTo>
                      <a:pt x="108" y="83"/>
                    </a:lnTo>
                    <a:lnTo>
                      <a:pt x="104" y="86"/>
                    </a:lnTo>
                    <a:lnTo>
                      <a:pt x="101" y="90"/>
                    </a:lnTo>
                    <a:lnTo>
                      <a:pt x="98" y="99"/>
                    </a:lnTo>
                    <a:lnTo>
                      <a:pt x="98" y="103"/>
                    </a:lnTo>
                    <a:lnTo>
                      <a:pt x="99" y="106"/>
                    </a:lnTo>
                    <a:lnTo>
                      <a:pt x="97" y="106"/>
                    </a:lnTo>
                    <a:lnTo>
                      <a:pt x="96" y="106"/>
                    </a:lnTo>
                    <a:lnTo>
                      <a:pt x="94" y="106"/>
                    </a:lnTo>
                    <a:lnTo>
                      <a:pt x="91" y="104"/>
                    </a:lnTo>
                    <a:lnTo>
                      <a:pt x="89" y="102"/>
                    </a:lnTo>
                    <a:lnTo>
                      <a:pt x="87" y="101"/>
                    </a:lnTo>
                    <a:lnTo>
                      <a:pt x="84" y="101"/>
                    </a:lnTo>
                    <a:lnTo>
                      <a:pt x="82" y="102"/>
                    </a:lnTo>
                    <a:lnTo>
                      <a:pt x="79" y="103"/>
                    </a:lnTo>
                    <a:lnTo>
                      <a:pt x="78" y="104"/>
                    </a:lnTo>
                    <a:lnTo>
                      <a:pt x="76" y="103"/>
                    </a:lnTo>
                    <a:lnTo>
                      <a:pt x="72" y="103"/>
                    </a:lnTo>
                    <a:lnTo>
                      <a:pt x="70" y="106"/>
                    </a:lnTo>
                    <a:lnTo>
                      <a:pt x="68" y="107"/>
                    </a:lnTo>
                    <a:lnTo>
                      <a:pt x="66" y="106"/>
                    </a:lnTo>
                    <a:lnTo>
                      <a:pt x="65" y="104"/>
                    </a:lnTo>
                    <a:lnTo>
                      <a:pt x="62" y="102"/>
                    </a:lnTo>
                    <a:lnTo>
                      <a:pt x="60" y="101"/>
                    </a:lnTo>
                    <a:lnTo>
                      <a:pt x="58" y="102"/>
                    </a:lnTo>
                    <a:lnTo>
                      <a:pt x="56" y="103"/>
                    </a:lnTo>
                    <a:lnTo>
                      <a:pt x="53" y="101"/>
                    </a:lnTo>
                    <a:lnTo>
                      <a:pt x="49" y="100"/>
                    </a:lnTo>
                    <a:lnTo>
                      <a:pt x="47" y="96"/>
                    </a:lnTo>
                    <a:lnTo>
                      <a:pt x="45" y="94"/>
                    </a:lnTo>
                    <a:lnTo>
                      <a:pt x="43" y="93"/>
                    </a:lnTo>
                    <a:lnTo>
                      <a:pt x="42" y="93"/>
                    </a:lnTo>
                    <a:lnTo>
                      <a:pt x="40" y="92"/>
                    </a:lnTo>
                    <a:lnTo>
                      <a:pt x="40" y="90"/>
                    </a:lnTo>
                    <a:lnTo>
                      <a:pt x="40" y="88"/>
                    </a:lnTo>
                    <a:lnTo>
                      <a:pt x="38" y="88"/>
                    </a:lnTo>
                    <a:lnTo>
                      <a:pt x="36" y="88"/>
                    </a:lnTo>
                    <a:lnTo>
                      <a:pt x="34" y="87"/>
                    </a:lnTo>
                    <a:lnTo>
                      <a:pt x="32" y="86"/>
                    </a:lnTo>
                    <a:lnTo>
                      <a:pt x="31" y="86"/>
                    </a:lnTo>
                    <a:lnTo>
                      <a:pt x="30" y="87"/>
                    </a:lnTo>
                    <a:lnTo>
                      <a:pt x="31" y="89"/>
                    </a:lnTo>
                    <a:lnTo>
                      <a:pt x="29" y="90"/>
                    </a:lnTo>
                    <a:lnTo>
                      <a:pt x="27" y="90"/>
                    </a:lnTo>
                    <a:lnTo>
                      <a:pt x="25" y="88"/>
                    </a:lnTo>
                    <a:lnTo>
                      <a:pt x="23" y="86"/>
                    </a:lnTo>
                    <a:lnTo>
                      <a:pt x="24" y="85"/>
                    </a:lnTo>
                    <a:lnTo>
                      <a:pt x="24" y="84"/>
                    </a:lnTo>
                    <a:lnTo>
                      <a:pt x="24" y="83"/>
                    </a:lnTo>
                    <a:lnTo>
                      <a:pt x="24" y="83"/>
                    </a:lnTo>
                    <a:lnTo>
                      <a:pt x="21" y="82"/>
                    </a:lnTo>
                    <a:lnTo>
                      <a:pt x="19" y="79"/>
                    </a:lnTo>
                    <a:lnTo>
                      <a:pt x="17" y="79"/>
                    </a:lnTo>
                    <a:lnTo>
                      <a:pt x="15" y="79"/>
                    </a:lnTo>
                    <a:lnTo>
                      <a:pt x="13" y="79"/>
                    </a:lnTo>
                    <a:lnTo>
                      <a:pt x="12" y="77"/>
                    </a:lnTo>
                    <a:lnTo>
                      <a:pt x="10" y="75"/>
                    </a:lnTo>
                    <a:lnTo>
                      <a:pt x="9" y="77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6" y="76"/>
                    </a:lnTo>
                    <a:lnTo>
                      <a:pt x="7" y="72"/>
                    </a:lnTo>
                    <a:lnTo>
                      <a:pt x="8" y="68"/>
                    </a:lnTo>
                    <a:lnTo>
                      <a:pt x="7" y="67"/>
                    </a:lnTo>
                    <a:lnTo>
                      <a:pt x="7" y="66"/>
                    </a:lnTo>
                    <a:lnTo>
                      <a:pt x="5" y="64"/>
                    </a:lnTo>
                    <a:lnTo>
                      <a:pt x="4" y="63"/>
                    </a:lnTo>
                    <a:lnTo>
                      <a:pt x="4" y="59"/>
                    </a:lnTo>
                    <a:lnTo>
                      <a:pt x="4" y="57"/>
                    </a:lnTo>
                    <a:lnTo>
                      <a:pt x="4" y="55"/>
                    </a:lnTo>
                    <a:lnTo>
                      <a:pt x="3" y="52"/>
                    </a:lnTo>
                    <a:lnTo>
                      <a:pt x="3" y="50"/>
                    </a:lnTo>
                    <a:lnTo>
                      <a:pt x="3" y="47"/>
                    </a:lnTo>
                    <a:lnTo>
                      <a:pt x="3" y="44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0" y="40"/>
                    </a:lnTo>
                    <a:lnTo>
                      <a:pt x="0" y="39"/>
                    </a:lnTo>
                    <a:lnTo>
                      <a:pt x="0" y="36"/>
                    </a:lnTo>
                    <a:lnTo>
                      <a:pt x="1" y="33"/>
                    </a:lnTo>
                    <a:lnTo>
                      <a:pt x="2" y="31"/>
                    </a:lnTo>
                    <a:lnTo>
                      <a:pt x="2" y="28"/>
                    </a:lnTo>
                    <a:lnTo>
                      <a:pt x="1" y="26"/>
                    </a:lnTo>
                    <a:lnTo>
                      <a:pt x="0" y="24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3,6</a:t>
                </a:r>
                <a:endParaRPr kumimoji="0" lang="en-GB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8" name="Freeform 92"/>
              <p:cNvSpPr>
                <a:spLocks/>
              </p:cNvSpPr>
              <p:nvPr/>
            </p:nvSpPr>
            <p:spPr bwMode="auto">
              <a:xfrm>
                <a:off x="5208956" y="4534719"/>
                <a:ext cx="524715" cy="275093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5" y="1"/>
                  </a:cxn>
                  <a:cxn ang="0">
                    <a:pos x="11" y="6"/>
                  </a:cxn>
                  <a:cxn ang="0">
                    <a:pos x="11" y="9"/>
                  </a:cxn>
                  <a:cxn ang="0">
                    <a:pos x="6" y="15"/>
                  </a:cxn>
                  <a:cxn ang="0">
                    <a:pos x="3" y="15"/>
                  </a:cxn>
                  <a:cxn ang="0">
                    <a:pos x="0" y="19"/>
                  </a:cxn>
                  <a:cxn ang="0">
                    <a:pos x="0" y="23"/>
                  </a:cxn>
                  <a:cxn ang="0">
                    <a:pos x="2" y="27"/>
                  </a:cxn>
                  <a:cxn ang="0">
                    <a:pos x="3" y="30"/>
                  </a:cxn>
                  <a:cxn ang="0">
                    <a:pos x="3" y="31"/>
                  </a:cxn>
                  <a:cxn ang="0">
                    <a:pos x="5" y="31"/>
                  </a:cxn>
                  <a:cxn ang="0">
                    <a:pos x="6" y="32"/>
                  </a:cxn>
                  <a:cxn ang="0">
                    <a:pos x="10" y="35"/>
                  </a:cxn>
                  <a:cxn ang="0">
                    <a:pos x="12" y="36"/>
                  </a:cxn>
                  <a:cxn ang="0">
                    <a:pos x="14" y="36"/>
                  </a:cxn>
                  <a:cxn ang="0">
                    <a:pos x="16" y="36"/>
                  </a:cxn>
                  <a:cxn ang="0">
                    <a:pos x="18" y="36"/>
                  </a:cxn>
                  <a:cxn ang="0">
                    <a:pos x="19" y="36"/>
                  </a:cxn>
                  <a:cxn ang="0">
                    <a:pos x="20" y="36"/>
                  </a:cxn>
                  <a:cxn ang="0">
                    <a:pos x="21" y="34"/>
                  </a:cxn>
                  <a:cxn ang="0">
                    <a:pos x="22" y="34"/>
                  </a:cxn>
                  <a:cxn ang="0">
                    <a:pos x="23" y="31"/>
                  </a:cxn>
                  <a:cxn ang="0">
                    <a:pos x="26" y="30"/>
                  </a:cxn>
                  <a:cxn ang="0">
                    <a:pos x="30" y="28"/>
                  </a:cxn>
                  <a:cxn ang="0">
                    <a:pos x="33" y="26"/>
                  </a:cxn>
                  <a:cxn ang="0">
                    <a:pos x="37" y="27"/>
                  </a:cxn>
                  <a:cxn ang="0">
                    <a:pos x="40" y="25"/>
                  </a:cxn>
                  <a:cxn ang="0">
                    <a:pos x="42" y="24"/>
                  </a:cxn>
                  <a:cxn ang="0">
                    <a:pos x="43" y="21"/>
                  </a:cxn>
                  <a:cxn ang="0">
                    <a:pos x="46" y="19"/>
                  </a:cxn>
                  <a:cxn ang="0">
                    <a:pos x="50" y="19"/>
                  </a:cxn>
                  <a:cxn ang="0">
                    <a:pos x="52" y="18"/>
                  </a:cxn>
                  <a:cxn ang="0">
                    <a:pos x="56" y="19"/>
                  </a:cxn>
                  <a:cxn ang="0">
                    <a:pos x="60" y="21"/>
                  </a:cxn>
                  <a:cxn ang="0">
                    <a:pos x="62" y="20"/>
                  </a:cxn>
                  <a:cxn ang="0">
                    <a:pos x="63" y="19"/>
                  </a:cxn>
                  <a:cxn ang="0">
                    <a:pos x="63" y="17"/>
                  </a:cxn>
                  <a:cxn ang="0">
                    <a:pos x="63" y="15"/>
                  </a:cxn>
                  <a:cxn ang="0">
                    <a:pos x="64" y="13"/>
                  </a:cxn>
                  <a:cxn ang="0">
                    <a:pos x="64" y="10"/>
                  </a:cxn>
                  <a:cxn ang="0">
                    <a:pos x="65" y="8"/>
                  </a:cxn>
                  <a:cxn ang="0">
                    <a:pos x="65" y="6"/>
                  </a:cxn>
                  <a:cxn ang="0">
                    <a:pos x="63" y="6"/>
                  </a:cxn>
                  <a:cxn ang="0">
                    <a:pos x="60" y="4"/>
                  </a:cxn>
                  <a:cxn ang="0">
                    <a:pos x="58" y="2"/>
                  </a:cxn>
                  <a:cxn ang="0">
                    <a:pos x="56" y="1"/>
                  </a:cxn>
                  <a:cxn ang="0">
                    <a:pos x="53" y="1"/>
                  </a:cxn>
                  <a:cxn ang="0">
                    <a:pos x="51" y="2"/>
                  </a:cxn>
                  <a:cxn ang="0">
                    <a:pos x="48" y="3"/>
                  </a:cxn>
                  <a:cxn ang="0">
                    <a:pos x="47" y="4"/>
                  </a:cxn>
                  <a:cxn ang="0">
                    <a:pos x="45" y="3"/>
                  </a:cxn>
                  <a:cxn ang="0">
                    <a:pos x="41" y="3"/>
                  </a:cxn>
                  <a:cxn ang="0">
                    <a:pos x="39" y="6"/>
                  </a:cxn>
                  <a:cxn ang="0">
                    <a:pos x="37" y="7"/>
                  </a:cxn>
                  <a:cxn ang="0">
                    <a:pos x="35" y="6"/>
                  </a:cxn>
                  <a:cxn ang="0">
                    <a:pos x="34" y="4"/>
                  </a:cxn>
                  <a:cxn ang="0">
                    <a:pos x="31" y="2"/>
                  </a:cxn>
                  <a:cxn ang="0">
                    <a:pos x="29" y="1"/>
                  </a:cxn>
                  <a:cxn ang="0">
                    <a:pos x="27" y="2"/>
                  </a:cxn>
                  <a:cxn ang="0">
                    <a:pos x="25" y="3"/>
                  </a:cxn>
                  <a:cxn ang="0">
                    <a:pos x="22" y="1"/>
                  </a:cxn>
                  <a:cxn ang="0">
                    <a:pos x="18" y="0"/>
                  </a:cxn>
                </a:cxnLst>
                <a:rect l="0" t="0" r="r" b="b"/>
                <a:pathLst>
                  <a:path w="65" h="36">
                    <a:moveTo>
                      <a:pt x="18" y="0"/>
                    </a:moveTo>
                    <a:lnTo>
                      <a:pt x="15" y="1"/>
                    </a:lnTo>
                    <a:lnTo>
                      <a:pt x="11" y="6"/>
                    </a:lnTo>
                    <a:lnTo>
                      <a:pt x="11" y="9"/>
                    </a:lnTo>
                    <a:lnTo>
                      <a:pt x="6" y="15"/>
                    </a:lnTo>
                    <a:lnTo>
                      <a:pt x="3" y="15"/>
                    </a:lnTo>
                    <a:lnTo>
                      <a:pt x="0" y="19"/>
                    </a:lnTo>
                    <a:lnTo>
                      <a:pt x="0" y="23"/>
                    </a:lnTo>
                    <a:lnTo>
                      <a:pt x="2" y="27"/>
                    </a:lnTo>
                    <a:lnTo>
                      <a:pt x="3" y="30"/>
                    </a:lnTo>
                    <a:lnTo>
                      <a:pt x="3" y="31"/>
                    </a:lnTo>
                    <a:lnTo>
                      <a:pt x="5" y="31"/>
                    </a:lnTo>
                    <a:lnTo>
                      <a:pt x="6" y="32"/>
                    </a:lnTo>
                    <a:lnTo>
                      <a:pt x="10" y="35"/>
                    </a:lnTo>
                    <a:lnTo>
                      <a:pt x="12" y="36"/>
                    </a:lnTo>
                    <a:lnTo>
                      <a:pt x="14" y="36"/>
                    </a:lnTo>
                    <a:lnTo>
                      <a:pt x="16" y="36"/>
                    </a:lnTo>
                    <a:lnTo>
                      <a:pt x="18" y="36"/>
                    </a:lnTo>
                    <a:lnTo>
                      <a:pt x="19" y="36"/>
                    </a:lnTo>
                    <a:lnTo>
                      <a:pt x="20" y="36"/>
                    </a:lnTo>
                    <a:lnTo>
                      <a:pt x="21" y="34"/>
                    </a:lnTo>
                    <a:lnTo>
                      <a:pt x="22" y="34"/>
                    </a:lnTo>
                    <a:lnTo>
                      <a:pt x="23" y="31"/>
                    </a:lnTo>
                    <a:lnTo>
                      <a:pt x="26" y="30"/>
                    </a:lnTo>
                    <a:lnTo>
                      <a:pt x="30" y="28"/>
                    </a:lnTo>
                    <a:lnTo>
                      <a:pt x="33" y="26"/>
                    </a:lnTo>
                    <a:lnTo>
                      <a:pt x="37" y="27"/>
                    </a:lnTo>
                    <a:lnTo>
                      <a:pt x="40" y="25"/>
                    </a:lnTo>
                    <a:lnTo>
                      <a:pt x="42" y="24"/>
                    </a:lnTo>
                    <a:lnTo>
                      <a:pt x="43" y="21"/>
                    </a:lnTo>
                    <a:lnTo>
                      <a:pt x="46" y="19"/>
                    </a:lnTo>
                    <a:lnTo>
                      <a:pt x="50" y="19"/>
                    </a:lnTo>
                    <a:lnTo>
                      <a:pt x="52" y="18"/>
                    </a:lnTo>
                    <a:lnTo>
                      <a:pt x="56" y="19"/>
                    </a:lnTo>
                    <a:lnTo>
                      <a:pt x="60" y="21"/>
                    </a:lnTo>
                    <a:lnTo>
                      <a:pt x="62" y="20"/>
                    </a:lnTo>
                    <a:lnTo>
                      <a:pt x="63" y="19"/>
                    </a:lnTo>
                    <a:lnTo>
                      <a:pt x="63" y="17"/>
                    </a:lnTo>
                    <a:lnTo>
                      <a:pt x="63" y="15"/>
                    </a:lnTo>
                    <a:lnTo>
                      <a:pt x="64" y="13"/>
                    </a:lnTo>
                    <a:lnTo>
                      <a:pt x="64" y="10"/>
                    </a:lnTo>
                    <a:lnTo>
                      <a:pt x="65" y="8"/>
                    </a:lnTo>
                    <a:lnTo>
                      <a:pt x="65" y="6"/>
                    </a:lnTo>
                    <a:lnTo>
                      <a:pt x="63" y="6"/>
                    </a:lnTo>
                    <a:lnTo>
                      <a:pt x="60" y="4"/>
                    </a:lnTo>
                    <a:lnTo>
                      <a:pt x="58" y="2"/>
                    </a:lnTo>
                    <a:lnTo>
                      <a:pt x="56" y="1"/>
                    </a:lnTo>
                    <a:lnTo>
                      <a:pt x="53" y="1"/>
                    </a:lnTo>
                    <a:lnTo>
                      <a:pt x="51" y="2"/>
                    </a:lnTo>
                    <a:lnTo>
                      <a:pt x="48" y="3"/>
                    </a:lnTo>
                    <a:lnTo>
                      <a:pt x="47" y="4"/>
                    </a:lnTo>
                    <a:lnTo>
                      <a:pt x="45" y="3"/>
                    </a:lnTo>
                    <a:lnTo>
                      <a:pt x="41" y="3"/>
                    </a:lnTo>
                    <a:lnTo>
                      <a:pt x="39" y="6"/>
                    </a:lnTo>
                    <a:lnTo>
                      <a:pt x="37" y="7"/>
                    </a:lnTo>
                    <a:lnTo>
                      <a:pt x="35" y="6"/>
                    </a:lnTo>
                    <a:lnTo>
                      <a:pt x="34" y="4"/>
                    </a:lnTo>
                    <a:lnTo>
                      <a:pt x="31" y="2"/>
                    </a:lnTo>
                    <a:lnTo>
                      <a:pt x="29" y="1"/>
                    </a:lnTo>
                    <a:lnTo>
                      <a:pt x="27" y="2"/>
                    </a:lnTo>
                    <a:lnTo>
                      <a:pt x="25" y="3"/>
                    </a:lnTo>
                    <a:lnTo>
                      <a:pt x="22" y="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kumimoji="0" lang="pl-PL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pl-PL" sz="1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4,8</a:t>
                </a:r>
                <a:endParaRPr kumimoji="0" lang="pl-PL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9" name="Freeform 93"/>
              <p:cNvSpPr>
                <a:spLocks/>
              </p:cNvSpPr>
              <p:nvPr/>
            </p:nvSpPr>
            <p:spPr bwMode="auto">
              <a:xfrm>
                <a:off x="4747921" y="4328398"/>
                <a:ext cx="606224" cy="366791"/>
              </a:xfrm>
              <a:custGeom>
                <a:avLst/>
                <a:gdLst/>
                <a:ahLst/>
                <a:cxnLst>
                  <a:cxn ang="0">
                    <a:pos x="60" y="42"/>
                  </a:cxn>
                  <a:cxn ang="0">
                    <a:pos x="68" y="36"/>
                  </a:cxn>
                  <a:cxn ang="0">
                    <a:pos x="72" y="28"/>
                  </a:cxn>
                  <a:cxn ang="0">
                    <a:pos x="73" y="23"/>
                  </a:cxn>
                  <a:cxn ang="0">
                    <a:pos x="69" y="20"/>
                  </a:cxn>
                  <a:cxn ang="0">
                    <a:pos x="66" y="19"/>
                  </a:cxn>
                  <a:cxn ang="0">
                    <a:pos x="66" y="15"/>
                  </a:cxn>
                  <a:cxn ang="0">
                    <a:pos x="62" y="15"/>
                  </a:cxn>
                  <a:cxn ang="0">
                    <a:pos x="58" y="13"/>
                  </a:cxn>
                  <a:cxn ang="0">
                    <a:pos x="56" y="14"/>
                  </a:cxn>
                  <a:cxn ang="0">
                    <a:pos x="55" y="17"/>
                  </a:cxn>
                  <a:cxn ang="0">
                    <a:pos x="51" y="15"/>
                  </a:cxn>
                  <a:cxn ang="0">
                    <a:pos x="50" y="12"/>
                  </a:cxn>
                  <a:cxn ang="0">
                    <a:pos x="50" y="10"/>
                  </a:cxn>
                  <a:cxn ang="0">
                    <a:pos x="47" y="9"/>
                  </a:cxn>
                  <a:cxn ang="0">
                    <a:pos x="43" y="6"/>
                  </a:cxn>
                  <a:cxn ang="0">
                    <a:pos x="39" y="6"/>
                  </a:cxn>
                  <a:cxn ang="0">
                    <a:pos x="36" y="2"/>
                  </a:cxn>
                  <a:cxn ang="0">
                    <a:pos x="33" y="6"/>
                  </a:cxn>
                  <a:cxn ang="0">
                    <a:pos x="32" y="5"/>
                  </a:cxn>
                  <a:cxn ang="0">
                    <a:pos x="29" y="3"/>
                  </a:cxn>
                  <a:cxn ang="0">
                    <a:pos x="26" y="0"/>
                  </a:cxn>
                  <a:cxn ang="0">
                    <a:pos x="25" y="5"/>
                  </a:cxn>
                  <a:cxn ang="0">
                    <a:pos x="19" y="7"/>
                  </a:cxn>
                  <a:cxn ang="0">
                    <a:pos x="15" y="10"/>
                  </a:cxn>
                  <a:cxn ang="0">
                    <a:pos x="10" y="12"/>
                  </a:cxn>
                  <a:cxn ang="0">
                    <a:pos x="7" y="13"/>
                  </a:cxn>
                  <a:cxn ang="0">
                    <a:pos x="4" y="16"/>
                  </a:cxn>
                  <a:cxn ang="0">
                    <a:pos x="3" y="17"/>
                  </a:cxn>
                  <a:cxn ang="0">
                    <a:pos x="0" y="14"/>
                  </a:cxn>
                  <a:cxn ang="0">
                    <a:pos x="0" y="17"/>
                  </a:cxn>
                  <a:cxn ang="0">
                    <a:pos x="4" y="21"/>
                  </a:cxn>
                  <a:cxn ang="0">
                    <a:pos x="4" y="28"/>
                  </a:cxn>
                  <a:cxn ang="0">
                    <a:pos x="12" y="36"/>
                  </a:cxn>
                  <a:cxn ang="0">
                    <a:pos x="16" y="41"/>
                  </a:cxn>
                  <a:cxn ang="0">
                    <a:pos x="20" y="45"/>
                  </a:cxn>
                  <a:cxn ang="0">
                    <a:pos x="25" y="48"/>
                  </a:cxn>
                  <a:cxn ang="0">
                    <a:pos x="30" y="48"/>
                  </a:cxn>
                  <a:cxn ang="0">
                    <a:pos x="34" y="45"/>
                  </a:cxn>
                  <a:cxn ang="0">
                    <a:pos x="36" y="41"/>
                  </a:cxn>
                  <a:cxn ang="0">
                    <a:pos x="43" y="41"/>
                  </a:cxn>
                  <a:cxn ang="0">
                    <a:pos x="48" y="45"/>
                  </a:cxn>
                  <a:cxn ang="0">
                    <a:pos x="55" y="44"/>
                  </a:cxn>
                </a:cxnLst>
                <a:rect l="0" t="0" r="r" b="b"/>
                <a:pathLst>
                  <a:path w="75" h="48">
                    <a:moveTo>
                      <a:pt x="57" y="46"/>
                    </a:moveTo>
                    <a:lnTo>
                      <a:pt x="60" y="42"/>
                    </a:lnTo>
                    <a:lnTo>
                      <a:pt x="63" y="42"/>
                    </a:lnTo>
                    <a:lnTo>
                      <a:pt x="68" y="36"/>
                    </a:lnTo>
                    <a:lnTo>
                      <a:pt x="69" y="33"/>
                    </a:lnTo>
                    <a:lnTo>
                      <a:pt x="72" y="28"/>
                    </a:lnTo>
                    <a:lnTo>
                      <a:pt x="75" y="27"/>
                    </a:lnTo>
                    <a:lnTo>
                      <a:pt x="73" y="23"/>
                    </a:lnTo>
                    <a:lnTo>
                      <a:pt x="71" y="21"/>
                    </a:lnTo>
                    <a:lnTo>
                      <a:pt x="69" y="20"/>
                    </a:lnTo>
                    <a:lnTo>
                      <a:pt x="68" y="20"/>
                    </a:lnTo>
                    <a:lnTo>
                      <a:pt x="66" y="19"/>
                    </a:lnTo>
                    <a:lnTo>
                      <a:pt x="66" y="17"/>
                    </a:lnTo>
                    <a:lnTo>
                      <a:pt x="66" y="15"/>
                    </a:lnTo>
                    <a:lnTo>
                      <a:pt x="64" y="15"/>
                    </a:lnTo>
                    <a:lnTo>
                      <a:pt x="62" y="15"/>
                    </a:lnTo>
                    <a:lnTo>
                      <a:pt x="60" y="14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6" y="14"/>
                    </a:lnTo>
                    <a:lnTo>
                      <a:pt x="57" y="16"/>
                    </a:lnTo>
                    <a:lnTo>
                      <a:pt x="55" y="17"/>
                    </a:lnTo>
                    <a:lnTo>
                      <a:pt x="53" y="17"/>
                    </a:lnTo>
                    <a:lnTo>
                      <a:pt x="51" y="15"/>
                    </a:lnTo>
                    <a:lnTo>
                      <a:pt x="49" y="13"/>
                    </a:lnTo>
                    <a:lnTo>
                      <a:pt x="50" y="12"/>
                    </a:lnTo>
                    <a:lnTo>
                      <a:pt x="50" y="10"/>
                    </a:lnTo>
                    <a:lnTo>
                      <a:pt x="50" y="10"/>
                    </a:lnTo>
                    <a:lnTo>
                      <a:pt x="50" y="9"/>
                    </a:lnTo>
                    <a:lnTo>
                      <a:pt x="47" y="9"/>
                    </a:lnTo>
                    <a:lnTo>
                      <a:pt x="45" y="6"/>
                    </a:lnTo>
                    <a:lnTo>
                      <a:pt x="43" y="6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8" y="3"/>
                    </a:lnTo>
                    <a:lnTo>
                      <a:pt x="36" y="2"/>
                    </a:lnTo>
                    <a:lnTo>
                      <a:pt x="35" y="4"/>
                    </a:lnTo>
                    <a:lnTo>
                      <a:pt x="33" y="6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0" y="5"/>
                    </a:lnTo>
                    <a:lnTo>
                      <a:pt x="29" y="3"/>
                    </a:lnTo>
                    <a:lnTo>
                      <a:pt x="28" y="0"/>
                    </a:lnTo>
                    <a:lnTo>
                      <a:pt x="26" y="0"/>
                    </a:lnTo>
                    <a:lnTo>
                      <a:pt x="26" y="2"/>
                    </a:lnTo>
                    <a:lnTo>
                      <a:pt x="25" y="5"/>
                    </a:lnTo>
                    <a:lnTo>
                      <a:pt x="22" y="6"/>
                    </a:lnTo>
                    <a:lnTo>
                      <a:pt x="19" y="7"/>
                    </a:lnTo>
                    <a:lnTo>
                      <a:pt x="17" y="7"/>
                    </a:lnTo>
                    <a:lnTo>
                      <a:pt x="15" y="10"/>
                    </a:lnTo>
                    <a:lnTo>
                      <a:pt x="12" y="12"/>
                    </a:lnTo>
                    <a:lnTo>
                      <a:pt x="10" y="12"/>
                    </a:lnTo>
                    <a:lnTo>
                      <a:pt x="8" y="13"/>
                    </a:lnTo>
                    <a:lnTo>
                      <a:pt x="7" y="13"/>
                    </a:lnTo>
                    <a:lnTo>
                      <a:pt x="5" y="14"/>
                    </a:lnTo>
                    <a:lnTo>
                      <a:pt x="4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3" y="16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2" y="19"/>
                    </a:lnTo>
                    <a:lnTo>
                      <a:pt x="4" y="21"/>
                    </a:lnTo>
                    <a:lnTo>
                      <a:pt x="4" y="23"/>
                    </a:lnTo>
                    <a:lnTo>
                      <a:pt x="4" y="28"/>
                    </a:lnTo>
                    <a:lnTo>
                      <a:pt x="6" y="30"/>
                    </a:lnTo>
                    <a:lnTo>
                      <a:pt x="12" y="36"/>
                    </a:lnTo>
                    <a:lnTo>
                      <a:pt x="14" y="39"/>
                    </a:lnTo>
                    <a:lnTo>
                      <a:pt x="16" y="41"/>
                    </a:lnTo>
                    <a:lnTo>
                      <a:pt x="19" y="44"/>
                    </a:lnTo>
                    <a:lnTo>
                      <a:pt x="20" y="45"/>
                    </a:lnTo>
                    <a:lnTo>
                      <a:pt x="23" y="46"/>
                    </a:lnTo>
                    <a:lnTo>
                      <a:pt x="25" y="48"/>
                    </a:lnTo>
                    <a:lnTo>
                      <a:pt x="27" y="48"/>
                    </a:lnTo>
                    <a:lnTo>
                      <a:pt x="30" y="48"/>
                    </a:lnTo>
                    <a:lnTo>
                      <a:pt x="32" y="47"/>
                    </a:lnTo>
                    <a:lnTo>
                      <a:pt x="34" y="45"/>
                    </a:lnTo>
                    <a:lnTo>
                      <a:pt x="34" y="43"/>
                    </a:lnTo>
                    <a:lnTo>
                      <a:pt x="36" y="41"/>
                    </a:lnTo>
                    <a:lnTo>
                      <a:pt x="39" y="41"/>
                    </a:lnTo>
                    <a:lnTo>
                      <a:pt x="43" y="41"/>
                    </a:lnTo>
                    <a:lnTo>
                      <a:pt x="45" y="42"/>
                    </a:lnTo>
                    <a:lnTo>
                      <a:pt x="48" y="45"/>
                    </a:lnTo>
                    <a:lnTo>
                      <a:pt x="51" y="44"/>
                    </a:lnTo>
                    <a:lnTo>
                      <a:pt x="55" y="44"/>
                    </a:lnTo>
                    <a:lnTo>
                      <a:pt x="57" y="46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5,1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0" name="Freeform 94"/>
              <p:cNvSpPr>
                <a:spLocks/>
              </p:cNvSpPr>
              <p:nvPr/>
            </p:nvSpPr>
            <p:spPr bwMode="auto">
              <a:xfrm>
                <a:off x="2459298" y="6185277"/>
                <a:ext cx="169386" cy="91698"/>
              </a:xfrm>
              <a:custGeom>
                <a:avLst/>
                <a:gdLst/>
                <a:ahLst/>
                <a:cxnLst>
                  <a:cxn ang="0">
                    <a:pos x="21" y="12"/>
                  </a:cxn>
                  <a:cxn ang="0">
                    <a:pos x="20" y="11"/>
                  </a:cxn>
                  <a:cxn ang="0">
                    <a:pos x="19" y="9"/>
                  </a:cxn>
                  <a:cxn ang="0">
                    <a:pos x="18" y="6"/>
                  </a:cxn>
                  <a:cxn ang="0">
                    <a:pos x="17" y="2"/>
                  </a:cxn>
                  <a:cxn ang="0">
                    <a:pos x="16" y="0"/>
                  </a:cxn>
                  <a:cxn ang="0">
                    <a:pos x="13" y="0"/>
                  </a:cxn>
                  <a:cxn ang="0">
                    <a:pos x="10" y="0"/>
                  </a:cxn>
                  <a:cxn ang="0">
                    <a:pos x="9" y="1"/>
                  </a:cxn>
                  <a:cxn ang="0">
                    <a:pos x="6" y="4"/>
                  </a:cxn>
                  <a:cxn ang="0">
                    <a:pos x="3" y="8"/>
                  </a:cxn>
                  <a:cxn ang="0">
                    <a:pos x="1" y="12"/>
                  </a:cxn>
                  <a:cxn ang="0">
                    <a:pos x="0" y="12"/>
                  </a:cxn>
                  <a:cxn ang="0">
                    <a:pos x="21" y="12"/>
                  </a:cxn>
                </a:cxnLst>
                <a:rect l="0" t="0" r="r" b="b"/>
                <a:pathLst>
                  <a:path w="21" h="12">
                    <a:moveTo>
                      <a:pt x="21" y="12"/>
                    </a:moveTo>
                    <a:lnTo>
                      <a:pt x="20" y="11"/>
                    </a:lnTo>
                    <a:lnTo>
                      <a:pt x="19" y="9"/>
                    </a:lnTo>
                    <a:lnTo>
                      <a:pt x="18" y="6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0" y="0"/>
                    </a:lnTo>
                    <a:lnTo>
                      <a:pt x="9" y="1"/>
                    </a:lnTo>
                    <a:lnTo>
                      <a:pt x="6" y="4"/>
                    </a:lnTo>
                    <a:lnTo>
                      <a:pt x="3" y="8"/>
                    </a:lnTo>
                    <a:lnTo>
                      <a:pt x="1" y="12"/>
                    </a:lnTo>
                    <a:lnTo>
                      <a:pt x="0" y="12"/>
                    </a:lnTo>
                    <a:lnTo>
                      <a:pt x="21" y="1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1" name="Freeform 95"/>
              <p:cNvSpPr>
                <a:spLocks/>
              </p:cNvSpPr>
              <p:nvPr/>
            </p:nvSpPr>
            <p:spPr bwMode="auto">
              <a:xfrm>
                <a:off x="3567312" y="5436413"/>
                <a:ext cx="31840" cy="3056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2"/>
                  </a:cxn>
                  <a:cxn ang="0">
                    <a:pos x="1" y="3"/>
                  </a:cxn>
                  <a:cxn ang="0">
                    <a:pos x="3" y="4"/>
                  </a:cxn>
                  <a:cxn ang="0">
                    <a:pos x="4" y="4"/>
                  </a:cxn>
                  <a:cxn ang="0">
                    <a:pos x="4" y="2"/>
                  </a:cxn>
                  <a:cxn ang="0">
                    <a:pos x="3" y="1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4" h="4">
                    <a:moveTo>
                      <a:pt x="0" y="0"/>
                    </a:moveTo>
                    <a:lnTo>
                      <a:pt x="1" y="2"/>
                    </a:lnTo>
                    <a:lnTo>
                      <a:pt x="1" y="3"/>
                    </a:lnTo>
                    <a:lnTo>
                      <a:pt x="3" y="4"/>
                    </a:lnTo>
                    <a:lnTo>
                      <a:pt x="4" y="4"/>
                    </a:lnTo>
                    <a:lnTo>
                      <a:pt x="4" y="2"/>
                    </a:lnTo>
                    <a:lnTo>
                      <a:pt x="3" y="1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2" name="Freeform 96"/>
              <p:cNvSpPr>
                <a:spLocks/>
              </p:cNvSpPr>
              <p:nvPr/>
            </p:nvSpPr>
            <p:spPr bwMode="auto">
              <a:xfrm>
                <a:off x="5547728" y="3189819"/>
                <a:ext cx="105707" cy="106981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9" y="0"/>
                  </a:cxn>
                  <a:cxn ang="0">
                    <a:pos x="6" y="1"/>
                  </a:cxn>
                  <a:cxn ang="0">
                    <a:pos x="4" y="1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0" y="8"/>
                  </a:cxn>
                  <a:cxn ang="0">
                    <a:pos x="2" y="9"/>
                  </a:cxn>
                  <a:cxn ang="0">
                    <a:pos x="3" y="10"/>
                  </a:cxn>
                  <a:cxn ang="0">
                    <a:pos x="3" y="11"/>
                  </a:cxn>
                  <a:cxn ang="0">
                    <a:pos x="2" y="13"/>
                  </a:cxn>
                  <a:cxn ang="0">
                    <a:pos x="2" y="14"/>
                  </a:cxn>
                  <a:cxn ang="0">
                    <a:pos x="3" y="12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5" y="7"/>
                  </a:cxn>
                  <a:cxn ang="0">
                    <a:pos x="5" y="7"/>
                  </a:cxn>
                  <a:cxn ang="0">
                    <a:pos x="7" y="8"/>
                  </a:cxn>
                  <a:cxn ang="0">
                    <a:pos x="8" y="8"/>
                  </a:cxn>
                  <a:cxn ang="0">
                    <a:pos x="8" y="7"/>
                  </a:cxn>
                  <a:cxn ang="0">
                    <a:pos x="9" y="6"/>
                  </a:cxn>
                  <a:cxn ang="0">
                    <a:pos x="11" y="5"/>
                  </a:cxn>
                  <a:cxn ang="0">
                    <a:pos x="11" y="4"/>
                  </a:cxn>
                  <a:cxn ang="0">
                    <a:pos x="13" y="3"/>
                  </a:cxn>
                  <a:cxn ang="0">
                    <a:pos x="12" y="2"/>
                  </a:cxn>
                  <a:cxn ang="0">
                    <a:pos x="11" y="2"/>
                  </a:cxn>
                  <a:cxn ang="0">
                    <a:pos x="11" y="1"/>
                  </a:cxn>
                  <a:cxn ang="0">
                    <a:pos x="10" y="1"/>
                  </a:cxn>
                  <a:cxn ang="0">
                    <a:pos x="10" y="0"/>
                  </a:cxn>
                </a:cxnLst>
                <a:rect l="0" t="0" r="r" b="b"/>
                <a:pathLst>
                  <a:path w="13" h="14">
                    <a:moveTo>
                      <a:pt x="10" y="0"/>
                    </a:moveTo>
                    <a:lnTo>
                      <a:pt x="9" y="0"/>
                    </a:lnTo>
                    <a:lnTo>
                      <a:pt x="6" y="1"/>
                    </a:lnTo>
                    <a:lnTo>
                      <a:pt x="4" y="1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2" y="9"/>
                    </a:lnTo>
                    <a:lnTo>
                      <a:pt x="3" y="10"/>
                    </a:lnTo>
                    <a:lnTo>
                      <a:pt x="3" y="11"/>
                    </a:lnTo>
                    <a:lnTo>
                      <a:pt x="2" y="13"/>
                    </a:lnTo>
                    <a:lnTo>
                      <a:pt x="2" y="14"/>
                    </a:lnTo>
                    <a:lnTo>
                      <a:pt x="3" y="12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7" y="8"/>
                    </a:lnTo>
                    <a:lnTo>
                      <a:pt x="8" y="8"/>
                    </a:lnTo>
                    <a:lnTo>
                      <a:pt x="8" y="7"/>
                    </a:lnTo>
                    <a:lnTo>
                      <a:pt x="9" y="6"/>
                    </a:lnTo>
                    <a:lnTo>
                      <a:pt x="11" y="5"/>
                    </a:lnTo>
                    <a:lnTo>
                      <a:pt x="11" y="4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11" y="2"/>
                    </a:lnTo>
                    <a:lnTo>
                      <a:pt x="11" y="1"/>
                    </a:lnTo>
                    <a:lnTo>
                      <a:pt x="10" y="1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3" name="Freeform 97"/>
              <p:cNvSpPr>
                <a:spLocks/>
              </p:cNvSpPr>
              <p:nvPr/>
            </p:nvSpPr>
            <p:spPr bwMode="auto">
              <a:xfrm>
                <a:off x="5556643" y="3128687"/>
                <a:ext cx="63679" cy="53490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" y="4"/>
                  </a:cxn>
                  <a:cxn ang="0">
                    <a:pos x="3" y="5"/>
                  </a:cxn>
                  <a:cxn ang="0">
                    <a:pos x="3" y="7"/>
                  </a:cxn>
                  <a:cxn ang="0">
                    <a:pos x="5" y="7"/>
                  </a:cxn>
                  <a:cxn ang="0">
                    <a:pos x="5" y="5"/>
                  </a:cxn>
                  <a:cxn ang="0">
                    <a:pos x="7" y="4"/>
                  </a:cxn>
                  <a:cxn ang="0">
                    <a:pos x="8" y="4"/>
                  </a:cxn>
                  <a:cxn ang="0">
                    <a:pos x="8" y="2"/>
                  </a:cxn>
                  <a:cxn ang="0">
                    <a:pos x="7" y="1"/>
                  </a:cxn>
                  <a:cxn ang="0">
                    <a:pos x="6" y="1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3" y="1"/>
                  </a:cxn>
                </a:cxnLst>
                <a:rect l="0" t="0" r="r" b="b"/>
                <a:pathLst>
                  <a:path w="8" h="7">
                    <a:moveTo>
                      <a:pt x="3" y="1"/>
                    </a:moveTo>
                    <a:lnTo>
                      <a:pt x="3" y="3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4"/>
                    </a:lnTo>
                    <a:lnTo>
                      <a:pt x="3" y="5"/>
                    </a:lnTo>
                    <a:lnTo>
                      <a:pt x="3" y="7"/>
                    </a:lnTo>
                    <a:lnTo>
                      <a:pt x="5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8" y="4"/>
                    </a:lnTo>
                    <a:lnTo>
                      <a:pt x="8" y="2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3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4" name="Freeform 98"/>
              <p:cNvSpPr>
                <a:spLocks/>
              </p:cNvSpPr>
              <p:nvPr/>
            </p:nvSpPr>
            <p:spPr bwMode="auto">
              <a:xfrm>
                <a:off x="5653435" y="3014065"/>
                <a:ext cx="364244" cy="313300"/>
              </a:xfrm>
              <a:custGeom>
                <a:avLst/>
                <a:gdLst/>
                <a:ahLst/>
                <a:cxnLst>
                  <a:cxn ang="0">
                    <a:pos x="43" y="39"/>
                  </a:cxn>
                  <a:cxn ang="0">
                    <a:pos x="42" y="39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1" y="38"/>
                  </a:cxn>
                  <a:cxn ang="0">
                    <a:pos x="29" y="36"/>
                  </a:cxn>
                  <a:cxn ang="0">
                    <a:pos x="26" y="36"/>
                  </a:cxn>
                  <a:cxn ang="0">
                    <a:pos x="24" y="34"/>
                  </a:cxn>
                  <a:cxn ang="0">
                    <a:pos x="21" y="34"/>
                  </a:cxn>
                  <a:cxn ang="0">
                    <a:pos x="18" y="35"/>
                  </a:cxn>
                  <a:cxn ang="0">
                    <a:pos x="16" y="36"/>
                  </a:cxn>
                  <a:cxn ang="0">
                    <a:pos x="12" y="38"/>
                  </a:cxn>
                  <a:cxn ang="0">
                    <a:pos x="11" y="36"/>
                  </a:cxn>
                  <a:cxn ang="0">
                    <a:pos x="12" y="32"/>
                  </a:cxn>
                  <a:cxn ang="0">
                    <a:pos x="12" y="27"/>
                  </a:cxn>
                  <a:cxn ang="0">
                    <a:pos x="11" y="26"/>
                  </a:cxn>
                  <a:cxn ang="0">
                    <a:pos x="9" y="28"/>
                  </a:cxn>
                  <a:cxn ang="0">
                    <a:pos x="7" y="27"/>
                  </a:cxn>
                  <a:cxn ang="0">
                    <a:pos x="4" y="27"/>
                  </a:cxn>
                  <a:cxn ang="0">
                    <a:pos x="2" y="24"/>
                  </a:cxn>
                  <a:cxn ang="0">
                    <a:pos x="2" y="20"/>
                  </a:cxn>
                  <a:cxn ang="0">
                    <a:pos x="4" y="20"/>
                  </a:cxn>
                  <a:cxn ang="0">
                    <a:pos x="1" y="19"/>
                  </a:cxn>
                  <a:cxn ang="0">
                    <a:pos x="1" y="17"/>
                  </a:cxn>
                  <a:cxn ang="0">
                    <a:pos x="1" y="15"/>
                  </a:cxn>
                  <a:cxn ang="0">
                    <a:pos x="0" y="14"/>
                  </a:cxn>
                  <a:cxn ang="0">
                    <a:pos x="0" y="11"/>
                  </a:cxn>
                  <a:cxn ang="0">
                    <a:pos x="3" y="10"/>
                  </a:cxn>
                  <a:cxn ang="0">
                    <a:pos x="5" y="9"/>
                  </a:cxn>
                  <a:cxn ang="0">
                    <a:pos x="6" y="7"/>
                  </a:cxn>
                  <a:cxn ang="0">
                    <a:pos x="8" y="5"/>
                  </a:cxn>
                  <a:cxn ang="0">
                    <a:pos x="12" y="3"/>
                  </a:cxn>
                  <a:cxn ang="0">
                    <a:pos x="13" y="4"/>
                  </a:cxn>
                  <a:cxn ang="0">
                    <a:pos x="17" y="3"/>
                  </a:cxn>
                  <a:cxn ang="0">
                    <a:pos x="17" y="1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21" y="1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2" y="2"/>
                  </a:cxn>
                  <a:cxn ang="0">
                    <a:pos x="39" y="1"/>
                  </a:cxn>
                  <a:cxn ang="0">
                    <a:pos x="41" y="0"/>
                  </a:cxn>
                  <a:cxn ang="0">
                    <a:pos x="44" y="3"/>
                  </a:cxn>
                  <a:cxn ang="0">
                    <a:pos x="42" y="10"/>
                  </a:cxn>
                  <a:cxn ang="0">
                    <a:pos x="36" y="14"/>
                  </a:cxn>
                  <a:cxn ang="0">
                    <a:pos x="35" y="16"/>
                  </a:cxn>
                  <a:cxn ang="0">
                    <a:pos x="39" y="24"/>
                  </a:cxn>
                  <a:cxn ang="0">
                    <a:pos x="41" y="27"/>
                  </a:cxn>
                  <a:cxn ang="0">
                    <a:pos x="45" y="31"/>
                  </a:cxn>
                  <a:cxn ang="0">
                    <a:pos x="44" y="33"/>
                  </a:cxn>
                </a:cxnLst>
                <a:rect l="0" t="0" r="r" b="b"/>
                <a:pathLst>
                  <a:path w="45" h="41">
                    <a:moveTo>
                      <a:pt x="43" y="38"/>
                    </a:moveTo>
                    <a:lnTo>
                      <a:pt x="43" y="39"/>
                    </a:lnTo>
                    <a:lnTo>
                      <a:pt x="43" y="39"/>
                    </a:lnTo>
                    <a:lnTo>
                      <a:pt x="42" y="39"/>
                    </a:lnTo>
                    <a:lnTo>
                      <a:pt x="40" y="39"/>
                    </a:lnTo>
                    <a:lnTo>
                      <a:pt x="39" y="39"/>
                    </a:lnTo>
                    <a:lnTo>
                      <a:pt x="37" y="40"/>
                    </a:lnTo>
                    <a:lnTo>
                      <a:pt x="36" y="41"/>
                    </a:lnTo>
                    <a:lnTo>
                      <a:pt x="35" y="41"/>
                    </a:lnTo>
                    <a:lnTo>
                      <a:pt x="31" y="38"/>
                    </a:lnTo>
                    <a:lnTo>
                      <a:pt x="30" y="37"/>
                    </a:lnTo>
                    <a:lnTo>
                      <a:pt x="29" y="36"/>
                    </a:lnTo>
                    <a:lnTo>
                      <a:pt x="28" y="36"/>
                    </a:lnTo>
                    <a:lnTo>
                      <a:pt x="26" y="36"/>
                    </a:lnTo>
                    <a:lnTo>
                      <a:pt x="25" y="35"/>
                    </a:lnTo>
                    <a:lnTo>
                      <a:pt x="24" y="34"/>
                    </a:lnTo>
                    <a:lnTo>
                      <a:pt x="23" y="34"/>
                    </a:lnTo>
                    <a:lnTo>
                      <a:pt x="21" y="34"/>
                    </a:lnTo>
                    <a:lnTo>
                      <a:pt x="20" y="34"/>
                    </a:lnTo>
                    <a:lnTo>
                      <a:pt x="18" y="35"/>
                    </a:lnTo>
                    <a:lnTo>
                      <a:pt x="17" y="35"/>
                    </a:lnTo>
                    <a:lnTo>
                      <a:pt x="16" y="36"/>
                    </a:lnTo>
                    <a:lnTo>
                      <a:pt x="15" y="37"/>
                    </a:lnTo>
                    <a:lnTo>
                      <a:pt x="12" y="38"/>
                    </a:lnTo>
                    <a:lnTo>
                      <a:pt x="12" y="38"/>
                    </a:lnTo>
                    <a:lnTo>
                      <a:pt x="11" y="36"/>
                    </a:lnTo>
                    <a:lnTo>
                      <a:pt x="12" y="34"/>
                    </a:lnTo>
                    <a:lnTo>
                      <a:pt x="12" y="32"/>
                    </a:lnTo>
                    <a:lnTo>
                      <a:pt x="12" y="29"/>
                    </a:lnTo>
                    <a:lnTo>
                      <a:pt x="12" y="27"/>
                    </a:lnTo>
                    <a:lnTo>
                      <a:pt x="12" y="26"/>
                    </a:lnTo>
                    <a:lnTo>
                      <a:pt x="11" y="26"/>
                    </a:lnTo>
                    <a:lnTo>
                      <a:pt x="9" y="26"/>
                    </a:lnTo>
                    <a:lnTo>
                      <a:pt x="9" y="28"/>
                    </a:lnTo>
                    <a:lnTo>
                      <a:pt x="8" y="29"/>
                    </a:lnTo>
                    <a:lnTo>
                      <a:pt x="7" y="27"/>
                    </a:lnTo>
                    <a:lnTo>
                      <a:pt x="6" y="27"/>
                    </a:lnTo>
                    <a:lnTo>
                      <a:pt x="4" y="27"/>
                    </a:lnTo>
                    <a:lnTo>
                      <a:pt x="3" y="25"/>
                    </a:lnTo>
                    <a:lnTo>
                      <a:pt x="2" y="24"/>
                    </a:lnTo>
                    <a:lnTo>
                      <a:pt x="2" y="22"/>
                    </a:lnTo>
                    <a:lnTo>
                      <a:pt x="2" y="20"/>
                    </a:lnTo>
                    <a:lnTo>
                      <a:pt x="3" y="20"/>
                    </a:lnTo>
                    <a:lnTo>
                      <a:pt x="4" y="20"/>
                    </a:lnTo>
                    <a:lnTo>
                      <a:pt x="3" y="19"/>
                    </a:lnTo>
                    <a:lnTo>
                      <a:pt x="1" y="19"/>
                    </a:lnTo>
                    <a:lnTo>
                      <a:pt x="1" y="19"/>
                    </a:lnTo>
                    <a:lnTo>
                      <a:pt x="1" y="17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1" y="11"/>
                    </a:lnTo>
                    <a:lnTo>
                      <a:pt x="3" y="10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8"/>
                    </a:lnTo>
                    <a:lnTo>
                      <a:pt x="6" y="7"/>
                    </a:lnTo>
                    <a:lnTo>
                      <a:pt x="7" y="7"/>
                    </a:lnTo>
                    <a:lnTo>
                      <a:pt x="8" y="5"/>
                    </a:lnTo>
                    <a:lnTo>
                      <a:pt x="12" y="5"/>
                    </a:lnTo>
                    <a:lnTo>
                      <a:pt x="12" y="3"/>
                    </a:lnTo>
                    <a:lnTo>
                      <a:pt x="12" y="4"/>
                    </a:lnTo>
                    <a:lnTo>
                      <a:pt x="13" y="4"/>
                    </a:lnTo>
                    <a:lnTo>
                      <a:pt x="15" y="3"/>
                    </a:lnTo>
                    <a:lnTo>
                      <a:pt x="17" y="3"/>
                    </a:lnTo>
                    <a:lnTo>
                      <a:pt x="18" y="2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1" y="1"/>
                    </a:lnTo>
                    <a:lnTo>
                      <a:pt x="22" y="1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5" y="1"/>
                    </a:lnTo>
                    <a:lnTo>
                      <a:pt x="27" y="1"/>
                    </a:lnTo>
                    <a:lnTo>
                      <a:pt x="28" y="1"/>
                    </a:lnTo>
                    <a:lnTo>
                      <a:pt x="30" y="2"/>
                    </a:lnTo>
                    <a:lnTo>
                      <a:pt x="32" y="2"/>
                    </a:lnTo>
                    <a:lnTo>
                      <a:pt x="36" y="1"/>
                    </a:lnTo>
                    <a:lnTo>
                      <a:pt x="39" y="1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43" y="1"/>
                    </a:lnTo>
                    <a:lnTo>
                      <a:pt x="44" y="3"/>
                    </a:lnTo>
                    <a:lnTo>
                      <a:pt x="45" y="5"/>
                    </a:lnTo>
                    <a:lnTo>
                      <a:pt x="42" y="10"/>
                    </a:lnTo>
                    <a:lnTo>
                      <a:pt x="41" y="11"/>
                    </a:lnTo>
                    <a:lnTo>
                      <a:pt x="36" y="14"/>
                    </a:lnTo>
                    <a:lnTo>
                      <a:pt x="35" y="15"/>
                    </a:lnTo>
                    <a:lnTo>
                      <a:pt x="35" y="16"/>
                    </a:lnTo>
                    <a:lnTo>
                      <a:pt x="38" y="20"/>
                    </a:lnTo>
                    <a:lnTo>
                      <a:pt x="39" y="24"/>
                    </a:lnTo>
                    <a:lnTo>
                      <a:pt x="40" y="24"/>
                    </a:lnTo>
                    <a:lnTo>
                      <a:pt x="41" y="27"/>
                    </a:lnTo>
                    <a:lnTo>
                      <a:pt x="45" y="30"/>
                    </a:lnTo>
                    <a:lnTo>
                      <a:pt x="45" y="31"/>
                    </a:lnTo>
                    <a:lnTo>
                      <a:pt x="45" y="33"/>
                    </a:lnTo>
                    <a:lnTo>
                      <a:pt x="44" y="33"/>
                    </a:lnTo>
                    <a:lnTo>
                      <a:pt x="43" y="38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1,7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5" name="Freeform 99"/>
              <p:cNvSpPr>
                <a:spLocks/>
              </p:cNvSpPr>
              <p:nvPr/>
            </p:nvSpPr>
            <p:spPr bwMode="auto">
              <a:xfrm>
                <a:off x="5515888" y="3503119"/>
                <a:ext cx="492876" cy="382074"/>
              </a:xfrm>
              <a:custGeom>
                <a:avLst/>
                <a:gdLst/>
                <a:ahLst/>
                <a:cxnLst>
                  <a:cxn ang="0">
                    <a:pos x="3" y="23"/>
                  </a:cxn>
                  <a:cxn ang="0">
                    <a:pos x="3" y="22"/>
                  </a:cxn>
                  <a:cxn ang="0">
                    <a:pos x="2" y="18"/>
                  </a:cxn>
                  <a:cxn ang="0">
                    <a:pos x="1" y="15"/>
                  </a:cxn>
                  <a:cxn ang="0">
                    <a:pos x="0" y="11"/>
                  </a:cxn>
                  <a:cxn ang="0">
                    <a:pos x="2" y="12"/>
                  </a:cxn>
                  <a:cxn ang="0">
                    <a:pos x="4" y="10"/>
                  </a:cxn>
                  <a:cxn ang="0">
                    <a:pos x="6" y="7"/>
                  </a:cxn>
                  <a:cxn ang="0">
                    <a:pos x="9" y="6"/>
                  </a:cxn>
                  <a:cxn ang="0">
                    <a:pos x="12" y="4"/>
                  </a:cxn>
                  <a:cxn ang="0">
                    <a:pos x="14" y="4"/>
                  </a:cxn>
                  <a:cxn ang="0">
                    <a:pos x="17" y="5"/>
                  </a:cxn>
                  <a:cxn ang="0">
                    <a:pos x="20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3"/>
                  </a:cxn>
                  <a:cxn ang="0">
                    <a:pos x="31" y="4"/>
                  </a:cxn>
                  <a:cxn ang="0">
                    <a:pos x="34" y="4"/>
                  </a:cxn>
                  <a:cxn ang="0">
                    <a:pos x="37" y="2"/>
                  </a:cxn>
                  <a:cxn ang="0">
                    <a:pos x="39" y="0"/>
                  </a:cxn>
                  <a:cxn ang="0">
                    <a:pos x="41" y="3"/>
                  </a:cxn>
                  <a:cxn ang="0">
                    <a:pos x="42" y="5"/>
                  </a:cxn>
                  <a:cxn ang="0">
                    <a:pos x="45" y="5"/>
                  </a:cxn>
                  <a:cxn ang="0">
                    <a:pos x="48" y="5"/>
                  </a:cxn>
                  <a:cxn ang="0">
                    <a:pos x="51" y="7"/>
                  </a:cxn>
                  <a:cxn ang="0">
                    <a:pos x="56" y="11"/>
                  </a:cxn>
                  <a:cxn ang="0">
                    <a:pos x="59" y="12"/>
                  </a:cxn>
                  <a:cxn ang="0">
                    <a:pos x="59" y="13"/>
                  </a:cxn>
                  <a:cxn ang="0">
                    <a:pos x="59" y="15"/>
                  </a:cxn>
                  <a:cxn ang="0">
                    <a:pos x="58" y="17"/>
                  </a:cxn>
                  <a:cxn ang="0">
                    <a:pos x="60" y="18"/>
                  </a:cxn>
                  <a:cxn ang="0">
                    <a:pos x="60" y="23"/>
                  </a:cxn>
                  <a:cxn ang="0">
                    <a:pos x="58" y="23"/>
                  </a:cxn>
                  <a:cxn ang="0">
                    <a:pos x="55" y="25"/>
                  </a:cxn>
                  <a:cxn ang="0">
                    <a:pos x="53" y="27"/>
                  </a:cxn>
                  <a:cxn ang="0">
                    <a:pos x="53" y="30"/>
                  </a:cxn>
                  <a:cxn ang="0">
                    <a:pos x="53" y="33"/>
                  </a:cxn>
                  <a:cxn ang="0">
                    <a:pos x="52" y="37"/>
                  </a:cxn>
                  <a:cxn ang="0">
                    <a:pos x="53" y="39"/>
                  </a:cxn>
                  <a:cxn ang="0">
                    <a:pos x="54" y="42"/>
                  </a:cxn>
                  <a:cxn ang="0">
                    <a:pos x="51" y="42"/>
                  </a:cxn>
                  <a:cxn ang="0">
                    <a:pos x="49" y="41"/>
                  </a:cxn>
                  <a:cxn ang="0">
                    <a:pos x="47" y="43"/>
                  </a:cxn>
                  <a:cxn ang="0">
                    <a:pos x="44" y="44"/>
                  </a:cxn>
                  <a:cxn ang="0">
                    <a:pos x="45" y="47"/>
                  </a:cxn>
                  <a:cxn ang="0">
                    <a:pos x="42" y="47"/>
                  </a:cxn>
                  <a:cxn ang="0">
                    <a:pos x="40" y="49"/>
                  </a:cxn>
                  <a:cxn ang="0">
                    <a:pos x="35" y="50"/>
                  </a:cxn>
                  <a:cxn ang="0">
                    <a:pos x="32" y="50"/>
                  </a:cxn>
                  <a:cxn ang="0">
                    <a:pos x="30" y="50"/>
                  </a:cxn>
                  <a:cxn ang="0">
                    <a:pos x="29" y="46"/>
                  </a:cxn>
                  <a:cxn ang="0">
                    <a:pos x="24" y="41"/>
                  </a:cxn>
                  <a:cxn ang="0">
                    <a:pos x="20" y="40"/>
                  </a:cxn>
                  <a:cxn ang="0">
                    <a:pos x="20" y="38"/>
                  </a:cxn>
                  <a:cxn ang="0">
                    <a:pos x="20" y="35"/>
                  </a:cxn>
                  <a:cxn ang="0">
                    <a:pos x="20" y="32"/>
                  </a:cxn>
                  <a:cxn ang="0">
                    <a:pos x="17" y="28"/>
                  </a:cxn>
                  <a:cxn ang="0">
                    <a:pos x="14" y="29"/>
                  </a:cxn>
                  <a:cxn ang="0">
                    <a:pos x="10" y="29"/>
                  </a:cxn>
                  <a:cxn ang="0">
                    <a:pos x="8" y="27"/>
                  </a:cxn>
                  <a:cxn ang="0">
                    <a:pos x="5" y="26"/>
                  </a:cxn>
                  <a:cxn ang="0">
                    <a:pos x="3" y="26"/>
                  </a:cxn>
                </a:cxnLst>
                <a:rect l="0" t="0" r="r" b="b"/>
                <a:pathLst>
                  <a:path w="61" h="50">
                    <a:moveTo>
                      <a:pt x="4" y="25"/>
                    </a:moveTo>
                    <a:lnTo>
                      <a:pt x="3" y="23"/>
                    </a:lnTo>
                    <a:lnTo>
                      <a:pt x="3" y="23"/>
                    </a:lnTo>
                    <a:lnTo>
                      <a:pt x="3" y="22"/>
                    </a:lnTo>
                    <a:lnTo>
                      <a:pt x="3" y="20"/>
                    </a:lnTo>
                    <a:lnTo>
                      <a:pt x="2" y="18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1" y="12"/>
                    </a:lnTo>
                    <a:lnTo>
                      <a:pt x="2" y="12"/>
                    </a:lnTo>
                    <a:lnTo>
                      <a:pt x="4" y="11"/>
                    </a:lnTo>
                    <a:lnTo>
                      <a:pt x="4" y="10"/>
                    </a:lnTo>
                    <a:lnTo>
                      <a:pt x="5" y="8"/>
                    </a:lnTo>
                    <a:lnTo>
                      <a:pt x="6" y="7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10" y="5"/>
                    </a:lnTo>
                    <a:lnTo>
                      <a:pt x="12" y="4"/>
                    </a:lnTo>
                    <a:lnTo>
                      <a:pt x="13" y="4"/>
                    </a:lnTo>
                    <a:lnTo>
                      <a:pt x="14" y="4"/>
                    </a:lnTo>
                    <a:lnTo>
                      <a:pt x="16" y="4"/>
                    </a:lnTo>
                    <a:lnTo>
                      <a:pt x="17" y="5"/>
                    </a:lnTo>
                    <a:lnTo>
                      <a:pt x="19" y="4"/>
                    </a:lnTo>
                    <a:lnTo>
                      <a:pt x="20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3"/>
                    </a:lnTo>
                    <a:lnTo>
                      <a:pt x="28" y="3"/>
                    </a:lnTo>
                    <a:lnTo>
                      <a:pt x="30" y="4"/>
                    </a:lnTo>
                    <a:lnTo>
                      <a:pt x="31" y="4"/>
                    </a:lnTo>
                    <a:lnTo>
                      <a:pt x="33" y="5"/>
                    </a:lnTo>
                    <a:lnTo>
                      <a:pt x="34" y="4"/>
                    </a:lnTo>
                    <a:lnTo>
                      <a:pt x="36" y="3"/>
                    </a:lnTo>
                    <a:lnTo>
                      <a:pt x="37" y="2"/>
                    </a:lnTo>
                    <a:lnTo>
                      <a:pt x="37" y="1"/>
                    </a:lnTo>
                    <a:lnTo>
                      <a:pt x="39" y="0"/>
                    </a:lnTo>
                    <a:lnTo>
                      <a:pt x="40" y="1"/>
                    </a:lnTo>
                    <a:lnTo>
                      <a:pt x="41" y="3"/>
                    </a:lnTo>
                    <a:lnTo>
                      <a:pt x="41" y="4"/>
                    </a:lnTo>
                    <a:lnTo>
                      <a:pt x="42" y="5"/>
                    </a:lnTo>
                    <a:lnTo>
                      <a:pt x="44" y="5"/>
                    </a:lnTo>
                    <a:lnTo>
                      <a:pt x="45" y="5"/>
                    </a:lnTo>
                    <a:lnTo>
                      <a:pt x="47" y="5"/>
                    </a:lnTo>
                    <a:lnTo>
                      <a:pt x="48" y="5"/>
                    </a:lnTo>
                    <a:lnTo>
                      <a:pt x="49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6" y="11"/>
                    </a:lnTo>
                    <a:lnTo>
                      <a:pt x="57" y="12"/>
                    </a:lnTo>
                    <a:lnTo>
                      <a:pt x="59" y="12"/>
                    </a:lnTo>
                    <a:lnTo>
                      <a:pt x="59" y="12"/>
                    </a:lnTo>
                    <a:lnTo>
                      <a:pt x="59" y="13"/>
                    </a:lnTo>
                    <a:lnTo>
                      <a:pt x="60" y="13"/>
                    </a:lnTo>
                    <a:lnTo>
                      <a:pt x="59" y="15"/>
                    </a:lnTo>
                    <a:lnTo>
                      <a:pt x="58" y="15"/>
                    </a:lnTo>
                    <a:lnTo>
                      <a:pt x="58" y="17"/>
                    </a:lnTo>
                    <a:lnTo>
                      <a:pt x="58" y="18"/>
                    </a:lnTo>
                    <a:lnTo>
                      <a:pt x="60" y="18"/>
                    </a:lnTo>
                    <a:lnTo>
                      <a:pt x="61" y="19"/>
                    </a:lnTo>
                    <a:lnTo>
                      <a:pt x="60" y="23"/>
                    </a:lnTo>
                    <a:lnTo>
                      <a:pt x="59" y="23"/>
                    </a:lnTo>
                    <a:lnTo>
                      <a:pt x="58" y="23"/>
                    </a:lnTo>
                    <a:lnTo>
                      <a:pt x="56" y="24"/>
                    </a:lnTo>
                    <a:lnTo>
                      <a:pt x="55" y="25"/>
                    </a:lnTo>
                    <a:lnTo>
                      <a:pt x="54" y="26"/>
                    </a:lnTo>
                    <a:lnTo>
                      <a:pt x="53" y="27"/>
                    </a:lnTo>
                    <a:lnTo>
                      <a:pt x="53" y="29"/>
                    </a:lnTo>
                    <a:lnTo>
                      <a:pt x="53" y="30"/>
                    </a:lnTo>
                    <a:lnTo>
                      <a:pt x="53" y="32"/>
                    </a:lnTo>
                    <a:lnTo>
                      <a:pt x="53" y="33"/>
                    </a:lnTo>
                    <a:lnTo>
                      <a:pt x="52" y="35"/>
                    </a:lnTo>
                    <a:lnTo>
                      <a:pt x="52" y="37"/>
                    </a:lnTo>
                    <a:lnTo>
                      <a:pt x="52" y="38"/>
                    </a:lnTo>
                    <a:lnTo>
                      <a:pt x="53" y="39"/>
                    </a:lnTo>
                    <a:lnTo>
                      <a:pt x="54" y="40"/>
                    </a:lnTo>
                    <a:lnTo>
                      <a:pt x="54" y="42"/>
                    </a:lnTo>
                    <a:lnTo>
                      <a:pt x="53" y="43"/>
                    </a:lnTo>
                    <a:lnTo>
                      <a:pt x="51" y="42"/>
                    </a:lnTo>
                    <a:lnTo>
                      <a:pt x="50" y="41"/>
                    </a:lnTo>
                    <a:lnTo>
                      <a:pt x="49" y="41"/>
                    </a:lnTo>
                    <a:lnTo>
                      <a:pt x="48" y="42"/>
                    </a:lnTo>
                    <a:lnTo>
                      <a:pt x="47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4" y="45"/>
                    </a:lnTo>
                    <a:lnTo>
                      <a:pt x="45" y="47"/>
                    </a:lnTo>
                    <a:lnTo>
                      <a:pt x="43" y="48"/>
                    </a:lnTo>
                    <a:lnTo>
                      <a:pt x="42" y="47"/>
                    </a:lnTo>
                    <a:lnTo>
                      <a:pt x="41" y="48"/>
                    </a:lnTo>
                    <a:lnTo>
                      <a:pt x="40" y="49"/>
                    </a:lnTo>
                    <a:lnTo>
                      <a:pt x="37" y="49"/>
                    </a:lnTo>
                    <a:lnTo>
                      <a:pt x="35" y="50"/>
                    </a:lnTo>
                    <a:lnTo>
                      <a:pt x="34" y="50"/>
                    </a:lnTo>
                    <a:lnTo>
                      <a:pt x="32" y="50"/>
                    </a:lnTo>
                    <a:lnTo>
                      <a:pt x="31" y="50"/>
                    </a:lnTo>
                    <a:lnTo>
                      <a:pt x="30" y="50"/>
                    </a:lnTo>
                    <a:lnTo>
                      <a:pt x="29" y="49"/>
                    </a:lnTo>
                    <a:lnTo>
                      <a:pt x="29" y="46"/>
                    </a:lnTo>
                    <a:lnTo>
                      <a:pt x="28" y="43"/>
                    </a:lnTo>
                    <a:lnTo>
                      <a:pt x="24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20" y="40"/>
                    </a:lnTo>
                    <a:lnTo>
                      <a:pt x="20" y="38"/>
                    </a:lnTo>
                    <a:lnTo>
                      <a:pt x="20" y="36"/>
                    </a:lnTo>
                    <a:lnTo>
                      <a:pt x="20" y="35"/>
                    </a:lnTo>
                    <a:lnTo>
                      <a:pt x="20" y="33"/>
                    </a:lnTo>
                    <a:lnTo>
                      <a:pt x="20" y="32"/>
                    </a:lnTo>
                    <a:lnTo>
                      <a:pt x="18" y="29"/>
                    </a:lnTo>
                    <a:lnTo>
                      <a:pt x="17" y="28"/>
                    </a:lnTo>
                    <a:lnTo>
                      <a:pt x="15" y="28"/>
                    </a:lnTo>
                    <a:lnTo>
                      <a:pt x="14" y="29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9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5" y="26"/>
                    </a:lnTo>
                    <a:lnTo>
                      <a:pt x="4" y="26"/>
                    </a:lnTo>
                    <a:lnTo>
                      <a:pt x="3" y="26"/>
                    </a:lnTo>
                    <a:lnTo>
                      <a:pt x="4" y="25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2,7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6" name="Freeform 100"/>
              <p:cNvSpPr>
                <a:spLocks/>
              </p:cNvSpPr>
              <p:nvPr/>
            </p:nvSpPr>
            <p:spPr bwMode="auto">
              <a:xfrm>
                <a:off x="5750227" y="3503119"/>
                <a:ext cx="808723" cy="733582"/>
              </a:xfrm>
              <a:custGeom>
                <a:avLst/>
                <a:gdLst/>
                <a:ahLst/>
                <a:cxnLst>
                  <a:cxn ang="0">
                    <a:pos x="94" y="68"/>
                  </a:cxn>
                  <a:cxn ang="0">
                    <a:pos x="88" y="70"/>
                  </a:cxn>
                  <a:cxn ang="0">
                    <a:pos x="85" y="77"/>
                  </a:cxn>
                  <a:cxn ang="0">
                    <a:pos x="86" y="83"/>
                  </a:cxn>
                  <a:cxn ang="0">
                    <a:pos x="82" y="84"/>
                  </a:cxn>
                  <a:cxn ang="0">
                    <a:pos x="74" y="88"/>
                  </a:cxn>
                  <a:cxn ang="0">
                    <a:pos x="69" y="84"/>
                  </a:cxn>
                  <a:cxn ang="0">
                    <a:pos x="63" y="86"/>
                  </a:cxn>
                  <a:cxn ang="0">
                    <a:pos x="58" y="88"/>
                  </a:cxn>
                  <a:cxn ang="0">
                    <a:pos x="52" y="90"/>
                  </a:cxn>
                  <a:cxn ang="0">
                    <a:pos x="47" y="88"/>
                  </a:cxn>
                  <a:cxn ang="0">
                    <a:pos x="42" y="85"/>
                  </a:cxn>
                  <a:cxn ang="0">
                    <a:pos x="35" y="85"/>
                  </a:cxn>
                  <a:cxn ang="0">
                    <a:pos x="29" y="85"/>
                  </a:cxn>
                  <a:cxn ang="0">
                    <a:pos x="23" y="86"/>
                  </a:cxn>
                  <a:cxn ang="0">
                    <a:pos x="16" y="88"/>
                  </a:cxn>
                  <a:cxn ang="0">
                    <a:pos x="12" y="93"/>
                  </a:cxn>
                  <a:cxn ang="0">
                    <a:pos x="7" y="96"/>
                  </a:cxn>
                  <a:cxn ang="0">
                    <a:pos x="5" y="87"/>
                  </a:cxn>
                  <a:cxn ang="0">
                    <a:pos x="2" y="76"/>
                  </a:cxn>
                  <a:cxn ang="0">
                    <a:pos x="6" y="63"/>
                  </a:cxn>
                  <a:cxn ang="0">
                    <a:pos x="3" y="50"/>
                  </a:cxn>
                  <a:cxn ang="0">
                    <a:pos x="11" y="49"/>
                  </a:cxn>
                  <a:cxn ang="0">
                    <a:pos x="16" y="47"/>
                  </a:cxn>
                  <a:cxn ang="0">
                    <a:pos x="18" y="43"/>
                  </a:cxn>
                  <a:cxn ang="0">
                    <a:pos x="22" y="42"/>
                  </a:cxn>
                  <a:cxn ang="0">
                    <a:pos x="23" y="39"/>
                  </a:cxn>
                  <a:cxn ang="0">
                    <a:pos x="24" y="33"/>
                  </a:cxn>
                  <a:cxn ang="0">
                    <a:pos x="24" y="27"/>
                  </a:cxn>
                  <a:cxn ang="0">
                    <a:pos x="29" y="23"/>
                  </a:cxn>
                  <a:cxn ang="0">
                    <a:pos x="31" y="18"/>
                  </a:cxn>
                  <a:cxn ang="0">
                    <a:pos x="30" y="15"/>
                  </a:cxn>
                  <a:cxn ang="0">
                    <a:pos x="31" y="13"/>
                  </a:cxn>
                  <a:cxn ang="0">
                    <a:pos x="35" y="9"/>
                  </a:cxn>
                  <a:cxn ang="0">
                    <a:pos x="39" y="6"/>
                  </a:cxn>
                  <a:cxn ang="0">
                    <a:pos x="42" y="0"/>
                  </a:cxn>
                  <a:cxn ang="0">
                    <a:pos x="47" y="0"/>
                  </a:cxn>
                  <a:cxn ang="0">
                    <a:pos x="56" y="2"/>
                  </a:cxn>
                  <a:cxn ang="0">
                    <a:pos x="59" y="4"/>
                  </a:cxn>
                  <a:cxn ang="0">
                    <a:pos x="64" y="1"/>
                  </a:cxn>
                  <a:cxn ang="0">
                    <a:pos x="72" y="4"/>
                  </a:cxn>
                  <a:cxn ang="0">
                    <a:pos x="74" y="11"/>
                  </a:cxn>
                  <a:cxn ang="0">
                    <a:pos x="74" y="18"/>
                  </a:cxn>
                  <a:cxn ang="0">
                    <a:pos x="82" y="28"/>
                  </a:cxn>
                  <a:cxn ang="0">
                    <a:pos x="88" y="31"/>
                  </a:cxn>
                  <a:cxn ang="0">
                    <a:pos x="92" y="34"/>
                  </a:cxn>
                  <a:cxn ang="0">
                    <a:pos x="96" y="36"/>
                  </a:cxn>
                  <a:cxn ang="0">
                    <a:pos x="100" y="40"/>
                  </a:cxn>
                  <a:cxn ang="0">
                    <a:pos x="93" y="47"/>
                  </a:cxn>
                  <a:cxn ang="0">
                    <a:pos x="87" y="49"/>
                  </a:cxn>
                  <a:cxn ang="0">
                    <a:pos x="89" y="53"/>
                  </a:cxn>
                  <a:cxn ang="0">
                    <a:pos x="91" y="59"/>
                  </a:cxn>
                  <a:cxn ang="0">
                    <a:pos x="96" y="66"/>
                  </a:cxn>
                </a:cxnLst>
                <a:rect l="0" t="0" r="r" b="b"/>
                <a:pathLst>
                  <a:path w="100" h="96">
                    <a:moveTo>
                      <a:pt x="96" y="66"/>
                    </a:moveTo>
                    <a:lnTo>
                      <a:pt x="96" y="67"/>
                    </a:lnTo>
                    <a:lnTo>
                      <a:pt x="95" y="67"/>
                    </a:lnTo>
                    <a:lnTo>
                      <a:pt x="94" y="68"/>
                    </a:lnTo>
                    <a:lnTo>
                      <a:pt x="92" y="68"/>
                    </a:lnTo>
                    <a:lnTo>
                      <a:pt x="91" y="69"/>
                    </a:lnTo>
                    <a:lnTo>
                      <a:pt x="89" y="69"/>
                    </a:lnTo>
                    <a:lnTo>
                      <a:pt x="88" y="70"/>
                    </a:lnTo>
                    <a:lnTo>
                      <a:pt x="87" y="72"/>
                    </a:lnTo>
                    <a:lnTo>
                      <a:pt x="86" y="73"/>
                    </a:lnTo>
                    <a:lnTo>
                      <a:pt x="85" y="75"/>
                    </a:lnTo>
                    <a:lnTo>
                      <a:pt x="85" y="77"/>
                    </a:lnTo>
                    <a:lnTo>
                      <a:pt x="85" y="78"/>
                    </a:lnTo>
                    <a:lnTo>
                      <a:pt x="85" y="80"/>
                    </a:lnTo>
                    <a:lnTo>
                      <a:pt x="86" y="82"/>
                    </a:lnTo>
                    <a:lnTo>
                      <a:pt x="86" y="83"/>
                    </a:lnTo>
                    <a:lnTo>
                      <a:pt x="86" y="85"/>
                    </a:lnTo>
                    <a:lnTo>
                      <a:pt x="84" y="86"/>
                    </a:lnTo>
                    <a:lnTo>
                      <a:pt x="83" y="85"/>
                    </a:lnTo>
                    <a:lnTo>
                      <a:pt x="82" y="84"/>
                    </a:lnTo>
                    <a:lnTo>
                      <a:pt x="80" y="85"/>
                    </a:lnTo>
                    <a:lnTo>
                      <a:pt x="77" y="86"/>
                    </a:lnTo>
                    <a:lnTo>
                      <a:pt x="75" y="86"/>
                    </a:lnTo>
                    <a:lnTo>
                      <a:pt x="74" y="88"/>
                    </a:lnTo>
                    <a:lnTo>
                      <a:pt x="73" y="87"/>
                    </a:lnTo>
                    <a:lnTo>
                      <a:pt x="72" y="85"/>
                    </a:lnTo>
                    <a:lnTo>
                      <a:pt x="70" y="85"/>
                    </a:lnTo>
                    <a:lnTo>
                      <a:pt x="69" y="84"/>
                    </a:lnTo>
                    <a:lnTo>
                      <a:pt x="67" y="87"/>
                    </a:lnTo>
                    <a:lnTo>
                      <a:pt x="66" y="88"/>
                    </a:lnTo>
                    <a:lnTo>
                      <a:pt x="65" y="88"/>
                    </a:lnTo>
                    <a:lnTo>
                      <a:pt x="63" y="86"/>
                    </a:lnTo>
                    <a:lnTo>
                      <a:pt x="62" y="87"/>
                    </a:lnTo>
                    <a:lnTo>
                      <a:pt x="60" y="87"/>
                    </a:lnTo>
                    <a:lnTo>
                      <a:pt x="59" y="86"/>
                    </a:lnTo>
                    <a:lnTo>
                      <a:pt x="58" y="88"/>
                    </a:lnTo>
                    <a:lnTo>
                      <a:pt x="56" y="88"/>
                    </a:lnTo>
                    <a:lnTo>
                      <a:pt x="55" y="89"/>
                    </a:lnTo>
                    <a:lnTo>
                      <a:pt x="54" y="90"/>
                    </a:lnTo>
                    <a:lnTo>
                      <a:pt x="52" y="90"/>
                    </a:lnTo>
                    <a:lnTo>
                      <a:pt x="52" y="88"/>
                    </a:lnTo>
                    <a:lnTo>
                      <a:pt x="50" y="88"/>
                    </a:lnTo>
                    <a:lnTo>
                      <a:pt x="48" y="89"/>
                    </a:lnTo>
                    <a:lnTo>
                      <a:pt x="47" y="88"/>
                    </a:lnTo>
                    <a:lnTo>
                      <a:pt x="46" y="86"/>
                    </a:lnTo>
                    <a:lnTo>
                      <a:pt x="45" y="86"/>
                    </a:lnTo>
                    <a:lnTo>
                      <a:pt x="43" y="86"/>
                    </a:lnTo>
                    <a:lnTo>
                      <a:pt x="42" y="85"/>
                    </a:lnTo>
                    <a:lnTo>
                      <a:pt x="40" y="86"/>
                    </a:lnTo>
                    <a:lnTo>
                      <a:pt x="39" y="86"/>
                    </a:lnTo>
                    <a:lnTo>
                      <a:pt x="37" y="85"/>
                    </a:lnTo>
                    <a:lnTo>
                      <a:pt x="35" y="85"/>
                    </a:lnTo>
                    <a:lnTo>
                      <a:pt x="34" y="84"/>
                    </a:lnTo>
                    <a:lnTo>
                      <a:pt x="32" y="84"/>
                    </a:lnTo>
                    <a:lnTo>
                      <a:pt x="31" y="84"/>
                    </a:lnTo>
                    <a:lnTo>
                      <a:pt x="29" y="85"/>
                    </a:lnTo>
                    <a:lnTo>
                      <a:pt x="27" y="85"/>
                    </a:lnTo>
                    <a:lnTo>
                      <a:pt x="26" y="85"/>
                    </a:lnTo>
                    <a:lnTo>
                      <a:pt x="24" y="85"/>
                    </a:lnTo>
                    <a:lnTo>
                      <a:pt x="23" y="86"/>
                    </a:lnTo>
                    <a:lnTo>
                      <a:pt x="21" y="86"/>
                    </a:lnTo>
                    <a:lnTo>
                      <a:pt x="20" y="87"/>
                    </a:lnTo>
                    <a:lnTo>
                      <a:pt x="18" y="87"/>
                    </a:lnTo>
                    <a:lnTo>
                      <a:pt x="16" y="88"/>
                    </a:lnTo>
                    <a:lnTo>
                      <a:pt x="16" y="90"/>
                    </a:lnTo>
                    <a:lnTo>
                      <a:pt x="15" y="91"/>
                    </a:lnTo>
                    <a:lnTo>
                      <a:pt x="14" y="92"/>
                    </a:lnTo>
                    <a:lnTo>
                      <a:pt x="12" y="93"/>
                    </a:lnTo>
                    <a:lnTo>
                      <a:pt x="11" y="93"/>
                    </a:lnTo>
                    <a:lnTo>
                      <a:pt x="9" y="93"/>
                    </a:lnTo>
                    <a:lnTo>
                      <a:pt x="7" y="96"/>
                    </a:lnTo>
                    <a:lnTo>
                      <a:pt x="7" y="96"/>
                    </a:lnTo>
                    <a:lnTo>
                      <a:pt x="6" y="95"/>
                    </a:lnTo>
                    <a:lnTo>
                      <a:pt x="5" y="93"/>
                    </a:lnTo>
                    <a:lnTo>
                      <a:pt x="5" y="90"/>
                    </a:lnTo>
                    <a:lnTo>
                      <a:pt x="5" y="87"/>
                    </a:lnTo>
                    <a:lnTo>
                      <a:pt x="5" y="84"/>
                    </a:lnTo>
                    <a:lnTo>
                      <a:pt x="1" y="81"/>
                    </a:lnTo>
                    <a:lnTo>
                      <a:pt x="0" y="79"/>
                    </a:lnTo>
                    <a:lnTo>
                      <a:pt x="2" y="76"/>
                    </a:lnTo>
                    <a:lnTo>
                      <a:pt x="4" y="74"/>
                    </a:lnTo>
                    <a:lnTo>
                      <a:pt x="6" y="70"/>
                    </a:lnTo>
                    <a:lnTo>
                      <a:pt x="6" y="67"/>
                    </a:lnTo>
                    <a:lnTo>
                      <a:pt x="6" y="63"/>
                    </a:lnTo>
                    <a:lnTo>
                      <a:pt x="2" y="55"/>
                    </a:lnTo>
                    <a:lnTo>
                      <a:pt x="1" y="50"/>
                    </a:lnTo>
                    <a:lnTo>
                      <a:pt x="2" y="50"/>
                    </a:lnTo>
                    <a:lnTo>
                      <a:pt x="3" y="50"/>
                    </a:lnTo>
                    <a:lnTo>
                      <a:pt x="5" y="50"/>
                    </a:lnTo>
                    <a:lnTo>
                      <a:pt x="6" y="50"/>
                    </a:lnTo>
                    <a:lnTo>
                      <a:pt x="8" y="49"/>
                    </a:lnTo>
                    <a:lnTo>
                      <a:pt x="11" y="49"/>
                    </a:lnTo>
                    <a:lnTo>
                      <a:pt x="12" y="49"/>
                    </a:lnTo>
                    <a:lnTo>
                      <a:pt x="13" y="47"/>
                    </a:lnTo>
                    <a:lnTo>
                      <a:pt x="14" y="48"/>
                    </a:lnTo>
                    <a:lnTo>
                      <a:pt x="16" y="47"/>
                    </a:lnTo>
                    <a:lnTo>
                      <a:pt x="15" y="45"/>
                    </a:lnTo>
                    <a:lnTo>
                      <a:pt x="15" y="44"/>
                    </a:lnTo>
                    <a:lnTo>
                      <a:pt x="16" y="44"/>
                    </a:lnTo>
                    <a:lnTo>
                      <a:pt x="18" y="43"/>
                    </a:lnTo>
                    <a:lnTo>
                      <a:pt x="19" y="42"/>
                    </a:lnTo>
                    <a:lnTo>
                      <a:pt x="20" y="41"/>
                    </a:lnTo>
                    <a:lnTo>
                      <a:pt x="21" y="41"/>
                    </a:lnTo>
                    <a:lnTo>
                      <a:pt x="22" y="42"/>
                    </a:lnTo>
                    <a:lnTo>
                      <a:pt x="24" y="43"/>
                    </a:lnTo>
                    <a:lnTo>
                      <a:pt x="25" y="42"/>
                    </a:lnTo>
                    <a:lnTo>
                      <a:pt x="25" y="40"/>
                    </a:lnTo>
                    <a:lnTo>
                      <a:pt x="23" y="39"/>
                    </a:lnTo>
                    <a:lnTo>
                      <a:pt x="23" y="38"/>
                    </a:lnTo>
                    <a:lnTo>
                      <a:pt x="23" y="37"/>
                    </a:lnTo>
                    <a:lnTo>
                      <a:pt x="23" y="35"/>
                    </a:lnTo>
                    <a:lnTo>
                      <a:pt x="24" y="33"/>
                    </a:lnTo>
                    <a:lnTo>
                      <a:pt x="24" y="32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4" y="27"/>
                    </a:lnTo>
                    <a:lnTo>
                      <a:pt x="25" y="26"/>
                    </a:lnTo>
                    <a:lnTo>
                      <a:pt x="26" y="25"/>
                    </a:lnTo>
                    <a:lnTo>
                      <a:pt x="27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1" y="23"/>
                    </a:lnTo>
                    <a:lnTo>
                      <a:pt x="32" y="19"/>
                    </a:lnTo>
                    <a:lnTo>
                      <a:pt x="31" y="18"/>
                    </a:lnTo>
                    <a:lnTo>
                      <a:pt x="29" y="18"/>
                    </a:lnTo>
                    <a:lnTo>
                      <a:pt x="29" y="17"/>
                    </a:lnTo>
                    <a:lnTo>
                      <a:pt x="29" y="15"/>
                    </a:lnTo>
                    <a:lnTo>
                      <a:pt x="30" y="15"/>
                    </a:lnTo>
                    <a:lnTo>
                      <a:pt x="31" y="13"/>
                    </a:lnTo>
                    <a:lnTo>
                      <a:pt x="30" y="13"/>
                    </a:lnTo>
                    <a:lnTo>
                      <a:pt x="30" y="13"/>
                    </a:lnTo>
                    <a:lnTo>
                      <a:pt x="31" y="13"/>
                    </a:lnTo>
                    <a:lnTo>
                      <a:pt x="32" y="11"/>
                    </a:lnTo>
                    <a:lnTo>
                      <a:pt x="32" y="10"/>
                    </a:lnTo>
                    <a:lnTo>
                      <a:pt x="33" y="9"/>
                    </a:lnTo>
                    <a:lnTo>
                      <a:pt x="35" y="9"/>
                    </a:lnTo>
                    <a:lnTo>
                      <a:pt x="36" y="9"/>
                    </a:lnTo>
                    <a:lnTo>
                      <a:pt x="38" y="9"/>
                    </a:lnTo>
                    <a:lnTo>
                      <a:pt x="39" y="7"/>
                    </a:lnTo>
                    <a:lnTo>
                      <a:pt x="39" y="6"/>
                    </a:lnTo>
                    <a:lnTo>
                      <a:pt x="39" y="4"/>
                    </a:lnTo>
                    <a:lnTo>
                      <a:pt x="40" y="3"/>
                    </a:lnTo>
                    <a:lnTo>
                      <a:pt x="41" y="2"/>
                    </a:lnTo>
                    <a:lnTo>
                      <a:pt x="42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2"/>
                    </a:lnTo>
                    <a:lnTo>
                      <a:pt x="47" y="0"/>
                    </a:lnTo>
                    <a:lnTo>
                      <a:pt x="49" y="1"/>
                    </a:lnTo>
                    <a:lnTo>
                      <a:pt x="50" y="2"/>
                    </a:lnTo>
                    <a:lnTo>
                      <a:pt x="54" y="1"/>
                    </a:lnTo>
                    <a:lnTo>
                      <a:pt x="56" y="2"/>
                    </a:lnTo>
                    <a:lnTo>
                      <a:pt x="57" y="2"/>
                    </a:lnTo>
                    <a:lnTo>
                      <a:pt x="57" y="6"/>
                    </a:lnTo>
                    <a:lnTo>
                      <a:pt x="58" y="5"/>
                    </a:lnTo>
                    <a:lnTo>
                      <a:pt x="59" y="4"/>
                    </a:lnTo>
                    <a:lnTo>
                      <a:pt x="61" y="3"/>
                    </a:lnTo>
                    <a:lnTo>
                      <a:pt x="61" y="2"/>
                    </a:lnTo>
                    <a:lnTo>
                      <a:pt x="63" y="2"/>
                    </a:lnTo>
                    <a:lnTo>
                      <a:pt x="64" y="1"/>
                    </a:lnTo>
                    <a:lnTo>
                      <a:pt x="66" y="1"/>
                    </a:lnTo>
                    <a:lnTo>
                      <a:pt x="67" y="2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3" y="7"/>
                    </a:lnTo>
                    <a:lnTo>
                      <a:pt x="73" y="8"/>
                    </a:lnTo>
                    <a:lnTo>
                      <a:pt x="73" y="10"/>
                    </a:lnTo>
                    <a:lnTo>
                      <a:pt x="74" y="11"/>
                    </a:lnTo>
                    <a:lnTo>
                      <a:pt x="75" y="12"/>
                    </a:lnTo>
                    <a:lnTo>
                      <a:pt x="75" y="15"/>
                    </a:lnTo>
                    <a:lnTo>
                      <a:pt x="74" y="17"/>
                    </a:lnTo>
                    <a:lnTo>
                      <a:pt x="74" y="18"/>
                    </a:lnTo>
                    <a:lnTo>
                      <a:pt x="75" y="20"/>
                    </a:lnTo>
                    <a:lnTo>
                      <a:pt x="78" y="21"/>
                    </a:lnTo>
                    <a:lnTo>
                      <a:pt x="78" y="23"/>
                    </a:lnTo>
                    <a:lnTo>
                      <a:pt x="82" y="28"/>
                    </a:lnTo>
                    <a:lnTo>
                      <a:pt x="83" y="29"/>
                    </a:lnTo>
                    <a:lnTo>
                      <a:pt x="85" y="30"/>
                    </a:lnTo>
                    <a:lnTo>
                      <a:pt x="86" y="30"/>
                    </a:lnTo>
                    <a:lnTo>
                      <a:pt x="88" y="31"/>
                    </a:lnTo>
                    <a:lnTo>
                      <a:pt x="88" y="33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2" y="34"/>
                    </a:lnTo>
                    <a:lnTo>
                      <a:pt x="94" y="34"/>
                    </a:lnTo>
                    <a:lnTo>
                      <a:pt x="95" y="35"/>
                    </a:lnTo>
                    <a:lnTo>
                      <a:pt x="96" y="35"/>
                    </a:lnTo>
                    <a:lnTo>
                      <a:pt x="96" y="36"/>
                    </a:lnTo>
                    <a:lnTo>
                      <a:pt x="98" y="37"/>
                    </a:lnTo>
                    <a:lnTo>
                      <a:pt x="99" y="37"/>
                    </a:lnTo>
                    <a:lnTo>
                      <a:pt x="100" y="37"/>
                    </a:lnTo>
                    <a:lnTo>
                      <a:pt x="100" y="40"/>
                    </a:lnTo>
                    <a:lnTo>
                      <a:pt x="99" y="41"/>
                    </a:lnTo>
                    <a:lnTo>
                      <a:pt x="99" y="43"/>
                    </a:lnTo>
                    <a:lnTo>
                      <a:pt x="96" y="47"/>
                    </a:lnTo>
                    <a:lnTo>
                      <a:pt x="93" y="47"/>
                    </a:lnTo>
                    <a:lnTo>
                      <a:pt x="90" y="46"/>
                    </a:lnTo>
                    <a:lnTo>
                      <a:pt x="88" y="46"/>
                    </a:lnTo>
                    <a:lnTo>
                      <a:pt x="87" y="47"/>
                    </a:lnTo>
                    <a:lnTo>
                      <a:pt x="87" y="49"/>
                    </a:lnTo>
                    <a:lnTo>
                      <a:pt x="86" y="49"/>
                    </a:lnTo>
                    <a:lnTo>
                      <a:pt x="86" y="51"/>
                    </a:lnTo>
                    <a:lnTo>
                      <a:pt x="88" y="52"/>
                    </a:lnTo>
                    <a:lnTo>
                      <a:pt x="89" y="53"/>
                    </a:lnTo>
                    <a:lnTo>
                      <a:pt x="90" y="54"/>
                    </a:lnTo>
                    <a:lnTo>
                      <a:pt x="90" y="56"/>
                    </a:lnTo>
                    <a:lnTo>
                      <a:pt x="91" y="57"/>
                    </a:lnTo>
                    <a:lnTo>
                      <a:pt x="91" y="59"/>
                    </a:lnTo>
                    <a:lnTo>
                      <a:pt x="93" y="59"/>
                    </a:lnTo>
                    <a:lnTo>
                      <a:pt x="94" y="61"/>
                    </a:lnTo>
                    <a:lnTo>
                      <a:pt x="94" y="62"/>
                    </a:lnTo>
                    <a:lnTo>
                      <a:pt x="96" y="66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7" name="Freeform 101"/>
              <p:cNvSpPr>
                <a:spLocks/>
              </p:cNvSpPr>
              <p:nvPr/>
            </p:nvSpPr>
            <p:spPr bwMode="auto">
              <a:xfrm>
                <a:off x="5419096" y="3633025"/>
                <a:ext cx="258537" cy="206320"/>
              </a:xfrm>
              <a:custGeom>
                <a:avLst/>
                <a:gdLst/>
                <a:ahLst/>
                <a:cxnLst>
                  <a:cxn ang="0">
                    <a:pos x="32" y="23"/>
                  </a:cxn>
                  <a:cxn ang="0">
                    <a:pos x="29" y="24"/>
                  </a:cxn>
                  <a:cxn ang="0">
                    <a:pos x="24" y="26"/>
                  </a:cxn>
                  <a:cxn ang="0">
                    <a:pos x="21" y="26"/>
                  </a:cxn>
                  <a:cxn ang="0">
                    <a:pos x="18" y="27"/>
                  </a:cxn>
                  <a:cxn ang="0">
                    <a:pos x="15" y="27"/>
                  </a:cxn>
                  <a:cxn ang="0">
                    <a:pos x="11" y="27"/>
                  </a:cxn>
                  <a:cxn ang="0">
                    <a:pos x="8" y="26"/>
                  </a:cxn>
                  <a:cxn ang="0">
                    <a:pos x="5" y="26"/>
                  </a:cxn>
                  <a:cxn ang="0">
                    <a:pos x="2" y="26"/>
                  </a:cxn>
                  <a:cxn ang="0">
                    <a:pos x="0" y="25"/>
                  </a:cxn>
                  <a:cxn ang="0">
                    <a:pos x="0" y="24"/>
                  </a:cxn>
                  <a:cxn ang="0">
                    <a:pos x="2" y="23"/>
                  </a:cxn>
                  <a:cxn ang="0">
                    <a:pos x="2" y="21"/>
                  </a:cxn>
                  <a:cxn ang="0">
                    <a:pos x="2" y="21"/>
                  </a:cxn>
                  <a:cxn ang="0">
                    <a:pos x="2" y="20"/>
                  </a:cxn>
                  <a:cxn ang="0">
                    <a:pos x="3" y="19"/>
                  </a:cxn>
                  <a:cxn ang="0">
                    <a:pos x="3" y="16"/>
                  </a:cxn>
                  <a:cxn ang="0">
                    <a:pos x="3" y="15"/>
                  </a:cxn>
                  <a:cxn ang="0">
                    <a:pos x="5" y="15"/>
                  </a:cxn>
                  <a:cxn ang="0">
                    <a:pos x="7" y="14"/>
                  </a:cxn>
                  <a:cxn ang="0">
                    <a:pos x="9" y="13"/>
                  </a:cxn>
                  <a:cxn ang="0">
                    <a:pos x="10" y="12"/>
                  </a:cxn>
                  <a:cxn ang="0">
                    <a:pos x="11" y="10"/>
                  </a:cxn>
                  <a:cxn ang="0">
                    <a:pos x="13" y="7"/>
                  </a:cxn>
                  <a:cxn ang="0">
                    <a:pos x="13" y="5"/>
                  </a:cxn>
                  <a:cxn ang="0">
                    <a:pos x="13" y="3"/>
                  </a:cxn>
                  <a:cxn ang="0">
                    <a:pos x="13" y="1"/>
                  </a:cxn>
                  <a:cxn ang="0">
                    <a:pos x="13" y="0"/>
                  </a:cxn>
                  <a:cxn ang="0">
                    <a:pos x="14" y="3"/>
                  </a:cxn>
                  <a:cxn ang="0">
                    <a:pos x="13" y="5"/>
                  </a:cxn>
                  <a:cxn ang="0">
                    <a:pos x="13" y="7"/>
                  </a:cxn>
                  <a:cxn ang="0">
                    <a:pos x="12" y="9"/>
                  </a:cxn>
                  <a:cxn ang="0">
                    <a:pos x="11" y="11"/>
                  </a:cxn>
                  <a:cxn ang="0">
                    <a:pos x="9" y="13"/>
                  </a:cxn>
                  <a:cxn ang="0">
                    <a:pos x="10" y="15"/>
                  </a:cxn>
                  <a:cxn ang="0">
                    <a:pos x="11" y="14"/>
                  </a:cxn>
                  <a:cxn ang="0">
                    <a:pos x="13" y="15"/>
                  </a:cxn>
                  <a:cxn ang="0">
                    <a:pos x="15" y="15"/>
                  </a:cxn>
                  <a:cxn ang="0">
                    <a:pos x="15" y="13"/>
                  </a:cxn>
                  <a:cxn ang="0">
                    <a:pos x="15" y="10"/>
                  </a:cxn>
                  <a:cxn ang="0">
                    <a:pos x="16" y="9"/>
                  </a:cxn>
                  <a:cxn ang="0">
                    <a:pos x="16" y="9"/>
                  </a:cxn>
                  <a:cxn ang="0">
                    <a:pos x="17" y="9"/>
                  </a:cxn>
                  <a:cxn ang="0">
                    <a:pos x="18" y="10"/>
                  </a:cxn>
                  <a:cxn ang="0">
                    <a:pos x="20" y="10"/>
                  </a:cxn>
                  <a:cxn ang="0">
                    <a:pos x="21" y="11"/>
                  </a:cxn>
                  <a:cxn ang="0">
                    <a:pos x="23" y="12"/>
                  </a:cxn>
                  <a:cxn ang="0">
                    <a:pos x="24" y="12"/>
                  </a:cxn>
                  <a:cxn ang="0">
                    <a:pos x="26" y="12"/>
                  </a:cxn>
                  <a:cxn ang="0">
                    <a:pos x="27" y="11"/>
                  </a:cxn>
                  <a:cxn ang="0">
                    <a:pos x="29" y="11"/>
                  </a:cxn>
                  <a:cxn ang="0">
                    <a:pos x="30" y="12"/>
                  </a:cxn>
                  <a:cxn ang="0">
                    <a:pos x="32" y="15"/>
                  </a:cxn>
                  <a:cxn ang="0">
                    <a:pos x="32" y="16"/>
                  </a:cxn>
                  <a:cxn ang="0">
                    <a:pos x="32" y="18"/>
                  </a:cxn>
                  <a:cxn ang="0">
                    <a:pos x="32" y="19"/>
                  </a:cxn>
                  <a:cxn ang="0">
                    <a:pos x="32" y="21"/>
                  </a:cxn>
                  <a:cxn ang="0">
                    <a:pos x="32" y="23"/>
                  </a:cxn>
                </a:cxnLst>
                <a:rect l="0" t="0" r="r" b="b"/>
                <a:pathLst>
                  <a:path w="32" h="27">
                    <a:moveTo>
                      <a:pt x="32" y="23"/>
                    </a:moveTo>
                    <a:lnTo>
                      <a:pt x="29" y="24"/>
                    </a:lnTo>
                    <a:lnTo>
                      <a:pt x="24" y="26"/>
                    </a:lnTo>
                    <a:lnTo>
                      <a:pt x="21" y="26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6"/>
                    </a:lnTo>
                    <a:lnTo>
                      <a:pt x="5" y="26"/>
                    </a:lnTo>
                    <a:lnTo>
                      <a:pt x="2" y="26"/>
                    </a:lnTo>
                    <a:lnTo>
                      <a:pt x="0" y="25"/>
                    </a:lnTo>
                    <a:lnTo>
                      <a:pt x="0" y="24"/>
                    </a:lnTo>
                    <a:lnTo>
                      <a:pt x="2" y="23"/>
                    </a:lnTo>
                    <a:lnTo>
                      <a:pt x="2" y="21"/>
                    </a:lnTo>
                    <a:lnTo>
                      <a:pt x="2" y="21"/>
                    </a:lnTo>
                    <a:lnTo>
                      <a:pt x="2" y="20"/>
                    </a:lnTo>
                    <a:lnTo>
                      <a:pt x="3" y="19"/>
                    </a:lnTo>
                    <a:lnTo>
                      <a:pt x="3" y="16"/>
                    </a:lnTo>
                    <a:lnTo>
                      <a:pt x="3" y="15"/>
                    </a:lnTo>
                    <a:lnTo>
                      <a:pt x="5" y="15"/>
                    </a:lnTo>
                    <a:lnTo>
                      <a:pt x="7" y="14"/>
                    </a:lnTo>
                    <a:lnTo>
                      <a:pt x="9" y="13"/>
                    </a:lnTo>
                    <a:lnTo>
                      <a:pt x="10" y="12"/>
                    </a:lnTo>
                    <a:lnTo>
                      <a:pt x="11" y="10"/>
                    </a:lnTo>
                    <a:lnTo>
                      <a:pt x="13" y="7"/>
                    </a:lnTo>
                    <a:lnTo>
                      <a:pt x="13" y="5"/>
                    </a:lnTo>
                    <a:lnTo>
                      <a:pt x="13" y="3"/>
                    </a:lnTo>
                    <a:lnTo>
                      <a:pt x="13" y="1"/>
                    </a:lnTo>
                    <a:lnTo>
                      <a:pt x="13" y="0"/>
                    </a:lnTo>
                    <a:lnTo>
                      <a:pt x="14" y="3"/>
                    </a:lnTo>
                    <a:lnTo>
                      <a:pt x="13" y="5"/>
                    </a:lnTo>
                    <a:lnTo>
                      <a:pt x="13" y="7"/>
                    </a:lnTo>
                    <a:lnTo>
                      <a:pt x="12" y="9"/>
                    </a:lnTo>
                    <a:lnTo>
                      <a:pt x="11" y="11"/>
                    </a:lnTo>
                    <a:lnTo>
                      <a:pt x="9" y="13"/>
                    </a:lnTo>
                    <a:lnTo>
                      <a:pt x="10" y="15"/>
                    </a:lnTo>
                    <a:lnTo>
                      <a:pt x="11" y="14"/>
                    </a:lnTo>
                    <a:lnTo>
                      <a:pt x="13" y="15"/>
                    </a:lnTo>
                    <a:lnTo>
                      <a:pt x="15" y="15"/>
                    </a:lnTo>
                    <a:lnTo>
                      <a:pt x="15" y="13"/>
                    </a:lnTo>
                    <a:lnTo>
                      <a:pt x="15" y="10"/>
                    </a:lnTo>
                    <a:lnTo>
                      <a:pt x="16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10"/>
                    </a:lnTo>
                    <a:lnTo>
                      <a:pt x="20" y="10"/>
                    </a:lnTo>
                    <a:lnTo>
                      <a:pt x="21" y="11"/>
                    </a:lnTo>
                    <a:lnTo>
                      <a:pt x="23" y="12"/>
                    </a:lnTo>
                    <a:lnTo>
                      <a:pt x="24" y="12"/>
                    </a:lnTo>
                    <a:lnTo>
                      <a:pt x="26" y="12"/>
                    </a:lnTo>
                    <a:lnTo>
                      <a:pt x="27" y="11"/>
                    </a:lnTo>
                    <a:lnTo>
                      <a:pt x="29" y="11"/>
                    </a:lnTo>
                    <a:lnTo>
                      <a:pt x="30" y="12"/>
                    </a:lnTo>
                    <a:lnTo>
                      <a:pt x="32" y="15"/>
                    </a:lnTo>
                    <a:lnTo>
                      <a:pt x="32" y="16"/>
                    </a:lnTo>
                    <a:lnTo>
                      <a:pt x="32" y="18"/>
                    </a:lnTo>
                    <a:lnTo>
                      <a:pt x="32" y="19"/>
                    </a:lnTo>
                    <a:lnTo>
                      <a:pt x="32" y="21"/>
                    </a:lnTo>
                    <a:lnTo>
                      <a:pt x="32" y="2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8" name="Freeform 102"/>
              <p:cNvSpPr>
                <a:spLocks/>
              </p:cNvSpPr>
              <p:nvPr/>
            </p:nvSpPr>
            <p:spPr bwMode="auto">
              <a:xfrm>
                <a:off x="6170508" y="4626416"/>
                <a:ext cx="371885" cy="412640"/>
              </a:xfrm>
              <a:custGeom>
                <a:avLst/>
                <a:gdLst/>
                <a:ahLst/>
                <a:cxnLst>
                  <a:cxn ang="0">
                    <a:pos x="29" y="53"/>
                  </a:cxn>
                  <a:cxn ang="0">
                    <a:pos x="26" y="52"/>
                  </a:cxn>
                  <a:cxn ang="0">
                    <a:pos x="25" y="48"/>
                  </a:cxn>
                  <a:cxn ang="0">
                    <a:pos x="23" y="42"/>
                  </a:cxn>
                  <a:cxn ang="0">
                    <a:pos x="22" y="34"/>
                  </a:cxn>
                  <a:cxn ang="0">
                    <a:pos x="16" y="23"/>
                  </a:cxn>
                  <a:cxn ang="0">
                    <a:pos x="9" y="14"/>
                  </a:cxn>
                  <a:cxn ang="0">
                    <a:pos x="5" y="7"/>
                  </a:cxn>
                  <a:cxn ang="0">
                    <a:pos x="0" y="4"/>
                  </a:cxn>
                  <a:cxn ang="0">
                    <a:pos x="2" y="2"/>
                  </a:cxn>
                  <a:cxn ang="0">
                    <a:pos x="5" y="2"/>
                  </a:cxn>
                  <a:cxn ang="0">
                    <a:pos x="9" y="0"/>
                  </a:cxn>
                  <a:cxn ang="0">
                    <a:pos x="12" y="0"/>
                  </a:cxn>
                  <a:cxn ang="0">
                    <a:pos x="16" y="2"/>
                  </a:cxn>
                  <a:cxn ang="0">
                    <a:pos x="19" y="4"/>
                  </a:cxn>
                  <a:cxn ang="0">
                    <a:pos x="22" y="3"/>
                  </a:cxn>
                  <a:cxn ang="0">
                    <a:pos x="26" y="3"/>
                  </a:cxn>
                  <a:cxn ang="0">
                    <a:pos x="29" y="5"/>
                  </a:cxn>
                  <a:cxn ang="0">
                    <a:pos x="31" y="5"/>
                  </a:cxn>
                  <a:cxn ang="0">
                    <a:pos x="32" y="9"/>
                  </a:cxn>
                  <a:cxn ang="0">
                    <a:pos x="32" y="13"/>
                  </a:cxn>
                  <a:cxn ang="0">
                    <a:pos x="35" y="15"/>
                  </a:cxn>
                  <a:cxn ang="0">
                    <a:pos x="38" y="17"/>
                  </a:cxn>
                  <a:cxn ang="0">
                    <a:pos x="39" y="20"/>
                  </a:cxn>
                  <a:cxn ang="0">
                    <a:pos x="42" y="22"/>
                  </a:cxn>
                  <a:cxn ang="0">
                    <a:pos x="45" y="24"/>
                  </a:cxn>
                  <a:cxn ang="0">
                    <a:pos x="45" y="28"/>
                  </a:cxn>
                  <a:cxn ang="0">
                    <a:pos x="46" y="31"/>
                  </a:cxn>
                  <a:cxn ang="0">
                    <a:pos x="43" y="33"/>
                  </a:cxn>
                  <a:cxn ang="0">
                    <a:pos x="39" y="33"/>
                  </a:cxn>
                  <a:cxn ang="0">
                    <a:pos x="37" y="33"/>
                  </a:cxn>
                  <a:cxn ang="0">
                    <a:pos x="34" y="36"/>
                  </a:cxn>
                  <a:cxn ang="0">
                    <a:pos x="35" y="40"/>
                  </a:cxn>
                  <a:cxn ang="0">
                    <a:pos x="33" y="43"/>
                  </a:cxn>
                  <a:cxn ang="0">
                    <a:pos x="33" y="47"/>
                  </a:cxn>
                  <a:cxn ang="0">
                    <a:pos x="31" y="50"/>
                  </a:cxn>
                  <a:cxn ang="0">
                    <a:pos x="30" y="54"/>
                  </a:cxn>
                </a:cxnLst>
                <a:rect l="0" t="0" r="r" b="b"/>
                <a:pathLst>
                  <a:path w="46" h="54">
                    <a:moveTo>
                      <a:pt x="30" y="54"/>
                    </a:moveTo>
                    <a:lnTo>
                      <a:pt x="29" y="53"/>
                    </a:lnTo>
                    <a:lnTo>
                      <a:pt x="27" y="52"/>
                    </a:lnTo>
                    <a:lnTo>
                      <a:pt x="26" y="52"/>
                    </a:lnTo>
                    <a:lnTo>
                      <a:pt x="25" y="51"/>
                    </a:lnTo>
                    <a:lnTo>
                      <a:pt x="25" y="48"/>
                    </a:lnTo>
                    <a:lnTo>
                      <a:pt x="24" y="45"/>
                    </a:lnTo>
                    <a:lnTo>
                      <a:pt x="23" y="42"/>
                    </a:lnTo>
                    <a:lnTo>
                      <a:pt x="23" y="38"/>
                    </a:lnTo>
                    <a:lnTo>
                      <a:pt x="22" y="34"/>
                    </a:lnTo>
                    <a:lnTo>
                      <a:pt x="19" y="27"/>
                    </a:lnTo>
                    <a:lnTo>
                      <a:pt x="16" y="23"/>
                    </a:lnTo>
                    <a:lnTo>
                      <a:pt x="12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5" y="7"/>
                    </a:lnTo>
                    <a:lnTo>
                      <a:pt x="2" y="5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12" y="0"/>
                    </a:lnTo>
                    <a:lnTo>
                      <a:pt x="14" y="1"/>
                    </a:lnTo>
                    <a:lnTo>
                      <a:pt x="16" y="2"/>
                    </a:lnTo>
                    <a:lnTo>
                      <a:pt x="17" y="3"/>
                    </a:lnTo>
                    <a:lnTo>
                      <a:pt x="19" y="4"/>
                    </a:lnTo>
                    <a:lnTo>
                      <a:pt x="20" y="4"/>
                    </a:lnTo>
                    <a:lnTo>
                      <a:pt x="22" y="3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3"/>
                    </a:lnTo>
                    <a:lnTo>
                      <a:pt x="29" y="5"/>
                    </a:lnTo>
                    <a:lnTo>
                      <a:pt x="30" y="4"/>
                    </a:lnTo>
                    <a:lnTo>
                      <a:pt x="31" y="5"/>
                    </a:lnTo>
                    <a:lnTo>
                      <a:pt x="32" y="7"/>
                    </a:lnTo>
                    <a:lnTo>
                      <a:pt x="32" y="9"/>
                    </a:lnTo>
                    <a:lnTo>
                      <a:pt x="32" y="11"/>
                    </a:lnTo>
                    <a:lnTo>
                      <a:pt x="32" y="13"/>
                    </a:lnTo>
                    <a:lnTo>
                      <a:pt x="34" y="14"/>
                    </a:lnTo>
                    <a:lnTo>
                      <a:pt x="35" y="15"/>
                    </a:lnTo>
                    <a:lnTo>
                      <a:pt x="37" y="15"/>
                    </a:lnTo>
                    <a:lnTo>
                      <a:pt x="38" y="17"/>
                    </a:lnTo>
                    <a:lnTo>
                      <a:pt x="38" y="19"/>
                    </a:lnTo>
                    <a:lnTo>
                      <a:pt x="39" y="20"/>
                    </a:lnTo>
                    <a:lnTo>
                      <a:pt x="40" y="22"/>
                    </a:lnTo>
                    <a:lnTo>
                      <a:pt x="42" y="22"/>
                    </a:lnTo>
                    <a:lnTo>
                      <a:pt x="43" y="23"/>
                    </a:lnTo>
                    <a:lnTo>
                      <a:pt x="45" y="24"/>
                    </a:lnTo>
                    <a:lnTo>
                      <a:pt x="45" y="26"/>
                    </a:lnTo>
                    <a:lnTo>
                      <a:pt x="45" y="28"/>
                    </a:lnTo>
                    <a:lnTo>
                      <a:pt x="46" y="30"/>
                    </a:lnTo>
                    <a:lnTo>
                      <a:pt x="46" y="31"/>
                    </a:lnTo>
                    <a:lnTo>
                      <a:pt x="45" y="33"/>
                    </a:lnTo>
                    <a:lnTo>
                      <a:pt x="43" y="33"/>
                    </a:lnTo>
                    <a:lnTo>
                      <a:pt x="41" y="33"/>
                    </a:lnTo>
                    <a:lnTo>
                      <a:pt x="39" y="33"/>
                    </a:lnTo>
                    <a:lnTo>
                      <a:pt x="38" y="34"/>
                    </a:lnTo>
                    <a:lnTo>
                      <a:pt x="37" y="33"/>
                    </a:lnTo>
                    <a:lnTo>
                      <a:pt x="35" y="34"/>
                    </a:lnTo>
                    <a:lnTo>
                      <a:pt x="34" y="36"/>
                    </a:lnTo>
                    <a:lnTo>
                      <a:pt x="35" y="38"/>
                    </a:lnTo>
                    <a:lnTo>
                      <a:pt x="35" y="40"/>
                    </a:lnTo>
                    <a:lnTo>
                      <a:pt x="35" y="42"/>
                    </a:lnTo>
                    <a:lnTo>
                      <a:pt x="33" y="43"/>
                    </a:lnTo>
                    <a:lnTo>
                      <a:pt x="33" y="45"/>
                    </a:lnTo>
                    <a:lnTo>
                      <a:pt x="33" y="47"/>
                    </a:lnTo>
                    <a:lnTo>
                      <a:pt x="31" y="48"/>
                    </a:lnTo>
                    <a:lnTo>
                      <a:pt x="31" y="50"/>
                    </a:lnTo>
                    <a:lnTo>
                      <a:pt x="31" y="52"/>
                    </a:lnTo>
                    <a:lnTo>
                      <a:pt x="30" y="54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9" name="Freeform 103"/>
              <p:cNvSpPr>
                <a:spLocks/>
              </p:cNvSpPr>
              <p:nvPr/>
            </p:nvSpPr>
            <p:spPr bwMode="auto">
              <a:xfrm>
                <a:off x="5928528" y="2097088"/>
                <a:ext cx="978109" cy="2055558"/>
              </a:xfrm>
              <a:custGeom>
                <a:avLst/>
                <a:gdLst/>
                <a:ahLst/>
                <a:cxnLst>
                  <a:cxn ang="0">
                    <a:pos x="88" y="243"/>
                  </a:cxn>
                  <a:cxn ang="0">
                    <a:pos x="94" y="241"/>
                  </a:cxn>
                  <a:cxn ang="0">
                    <a:pos x="103" y="248"/>
                  </a:cxn>
                  <a:cxn ang="0">
                    <a:pos x="102" y="253"/>
                  </a:cxn>
                  <a:cxn ang="0">
                    <a:pos x="112" y="257"/>
                  </a:cxn>
                  <a:cxn ang="0">
                    <a:pos x="117" y="260"/>
                  </a:cxn>
                  <a:cxn ang="0">
                    <a:pos x="121" y="269"/>
                  </a:cxn>
                  <a:cxn ang="0">
                    <a:pos x="53" y="2"/>
                  </a:cxn>
                  <a:cxn ang="0">
                    <a:pos x="69" y="15"/>
                  </a:cxn>
                  <a:cxn ang="0">
                    <a:pos x="48" y="15"/>
                  </a:cxn>
                  <a:cxn ang="0">
                    <a:pos x="36" y="0"/>
                  </a:cxn>
                  <a:cxn ang="0">
                    <a:pos x="2" y="13"/>
                  </a:cxn>
                  <a:cxn ang="0">
                    <a:pos x="12" y="31"/>
                  </a:cxn>
                  <a:cxn ang="0">
                    <a:pos x="20" y="45"/>
                  </a:cxn>
                  <a:cxn ang="0">
                    <a:pos x="19" y="67"/>
                  </a:cxn>
                  <a:cxn ang="0">
                    <a:pos x="11" y="84"/>
                  </a:cxn>
                  <a:cxn ang="0">
                    <a:pos x="1" y="100"/>
                  </a:cxn>
                  <a:cxn ang="0">
                    <a:pos x="8" y="96"/>
                  </a:cxn>
                  <a:cxn ang="0">
                    <a:pos x="8" y="101"/>
                  </a:cxn>
                  <a:cxn ang="0">
                    <a:pos x="18" y="103"/>
                  </a:cxn>
                  <a:cxn ang="0">
                    <a:pos x="24" y="106"/>
                  </a:cxn>
                  <a:cxn ang="0">
                    <a:pos x="20" y="108"/>
                  </a:cxn>
                  <a:cxn ang="0">
                    <a:pos x="12" y="113"/>
                  </a:cxn>
                  <a:cxn ang="0">
                    <a:pos x="9" y="116"/>
                  </a:cxn>
                  <a:cxn ang="0">
                    <a:pos x="7" y="119"/>
                  </a:cxn>
                  <a:cxn ang="0">
                    <a:pos x="10" y="123"/>
                  </a:cxn>
                  <a:cxn ang="0">
                    <a:pos x="2" y="134"/>
                  </a:cxn>
                  <a:cxn ang="0">
                    <a:pos x="5" y="144"/>
                  </a:cxn>
                  <a:cxn ang="0">
                    <a:pos x="11" y="151"/>
                  </a:cxn>
                  <a:cxn ang="0">
                    <a:pos x="9" y="158"/>
                  </a:cxn>
                  <a:cxn ang="0">
                    <a:pos x="13" y="162"/>
                  </a:cxn>
                  <a:cxn ang="0">
                    <a:pos x="14" y="171"/>
                  </a:cxn>
                  <a:cxn ang="0">
                    <a:pos x="20" y="177"/>
                  </a:cxn>
                  <a:cxn ang="0">
                    <a:pos x="23" y="186"/>
                  </a:cxn>
                  <a:cxn ang="0">
                    <a:pos x="32" y="185"/>
                  </a:cxn>
                  <a:cxn ang="0">
                    <a:pos x="36" y="189"/>
                  </a:cxn>
                  <a:cxn ang="0">
                    <a:pos x="41" y="186"/>
                  </a:cxn>
                  <a:cxn ang="0">
                    <a:pos x="49" y="189"/>
                  </a:cxn>
                  <a:cxn ang="0">
                    <a:pos x="51" y="194"/>
                  </a:cxn>
                  <a:cxn ang="0">
                    <a:pos x="52" y="201"/>
                  </a:cxn>
                  <a:cxn ang="0">
                    <a:pos x="56" y="207"/>
                  </a:cxn>
                  <a:cxn ang="0">
                    <a:pos x="64" y="214"/>
                  </a:cxn>
                  <a:cxn ang="0">
                    <a:pos x="67" y="220"/>
                  </a:cxn>
                  <a:cxn ang="0">
                    <a:pos x="75" y="219"/>
                  </a:cxn>
                  <a:cxn ang="0">
                    <a:pos x="78" y="221"/>
                  </a:cxn>
                  <a:cxn ang="0">
                    <a:pos x="74" y="231"/>
                  </a:cxn>
                  <a:cxn ang="0">
                    <a:pos x="65" y="231"/>
                  </a:cxn>
                  <a:cxn ang="0">
                    <a:pos x="66" y="236"/>
                  </a:cxn>
                  <a:cxn ang="0">
                    <a:pos x="69" y="241"/>
                  </a:cxn>
                  <a:cxn ang="0">
                    <a:pos x="72" y="246"/>
                  </a:cxn>
                  <a:cxn ang="0">
                    <a:pos x="78" y="250"/>
                  </a:cxn>
                  <a:cxn ang="0">
                    <a:pos x="83" y="245"/>
                  </a:cxn>
                </a:cxnLst>
                <a:rect l="0" t="0" r="r" b="b"/>
                <a:pathLst>
                  <a:path w="121" h="269">
                    <a:moveTo>
                      <a:pt x="83" y="245"/>
                    </a:moveTo>
                    <a:lnTo>
                      <a:pt x="85" y="245"/>
                    </a:lnTo>
                    <a:lnTo>
                      <a:pt x="86" y="244"/>
                    </a:lnTo>
                    <a:lnTo>
                      <a:pt x="88" y="243"/>
                    </a:lnTo>
                    <a:lnTo>
                      <a:pt x="89" y="243"/>
                    </a:lnTo>
                    <a:lnTo>
                      <a:pt x="91" y="243"/>
                    </a:lnTo>
                    <a:lnTo>
                      <a:pt x="92" y="242"/>
                    </a:lnTo>
                    <a:lnTo>
                      <a:pt x="94" y="241"/>
                    </a:lnTo>
                    <a:lnTo>
                      <a:pt x="97" y="242"/>
                    </a:lnTo>
                    <a:lnTo>
                      <a:pt x="98" y="244"/>
                    </a:lnTo>
                    <a:lnTo>
                      <a:pt x="98" y="245"/>
                    </a:lnTo>
                    <a:lnTo>
                      <a:pt x="103" y="248"/>
                    </a:lnTo>
                    <a:lnTo>
                      <a:pt x="103" y="250"/>
                    </a:lnTo>
                    <a:lnTo>
                      <a:pt x="102" y="251"/>
                    </a:lnTo>
                    <a:lnTo>
                      <a:pt x="101" y="252"/>
                    </a:lnTo>
                    <a:lnTo>
                      <a:pt x="102" y="253"/>
                    </a:lnTo>
                    <a:lnTo>
                      <a:pt x="104" y="258"/>
                    </a:lnTo>
                    <a:lnTo>
                      <a:pt x="105" y="259"/>
                    </a:lnTo>
                    <a:lnTo>
                      <a:pt x="110" y="259"/>
                    </a:lnTo>
                    <a:lnTo>
                      <a:pt x="112" y="257"/>
                    </a:lnTo>
                    <a:lnTo>
                      <a:pt x="113" y="257"/>
                    </a:lnTo>
                    <a:lnTo>
                      <a:pt x="114" y="258"/>
                    </a:lnTo>
                    <a:lnTo>
                      <a:pt x="116" y="259"/>
                    </a:lnTo>
                    <a:lnTo>
                      <a:pt x="117" y="260"/>
                    </a:lnTo>
                    <a:lnTo>
                      <a:pt x="120" y="266"/>
                    </a:lnTo>
                    <a:lnTo>
                      <a:pt x="120" y="267"/>
                    </a:lnTo>
                    <a:lnTo>
                      <a:pt x="121" y="269"/>
                    </a:lnTo>
                    <a:lnTo>
                      <a:pt x="121" y="269"/>
                    </a:lnTo>
                    <a:lnTo>
                      <a:pt x="121" y="0"/>
                    </a:lnTo>
                    <a:lnTo>
                      <a:pt x="54" y="0"/>
                    </a:lnTo>
                    <a:lnTo>
                      <a:pt x="54" y="1"/>
                    </a:lnTo>
                    <a:lnTo>
                      <a:pt x="53" y="2"/>
                    </a:lnTo>
                    <a:lnTo>
                      <a:pt x="62" y="9"/>
                    </a:lnTo>
                    <a:lnTo>
                      <a:pt x="66" y="6"/>
                    </a:lnTo>
                    <a:lnTo>
                      <a:pt x="71" y="15"/>
                    </a:lnTo>
                    <a:lnTo>
                      <a:pt x="69" y="15"/>
                    </a:lnTo>
                    <a:lnTo>
                      <a:pt x="67" y="18"/>
                    </a:lnTo>
                    <a:lnTo>
                      <a:pt x="56" y="18"/>
                    </a:lnTo>
                    <a:lnTo>
                      <a:pt x="50" y="13"/>
                    </a:lnTo>
                    <a:lnTo>
                      <a:pt x="48" y="15"/>
                    </a:lnTo>
                    <a:lnTo>
                      <a:pt x="45" y="14"/>
                    </a:lnTo>
                    <a:lnTo>
                      <a:pt x="43" y="12"/>
                    </a:lnTo>
                    <a:lnTo>
                      <a:pt x="41" y="5"/>
                    </a:lnTo>
                    <a:lnTo>
                      <a:pt x="36" y="0"/>
                    </a:lnTo>
                    <a:lnTo>
                      <a:pt x="1" y="0"/>
                    </a:lnTo>
                    <a:lnTo>
                      <a:pt x="1" y="2"/>
                    </a:lnTo>
                    <a:lnTo>
                      <a:pt x="1" y="7"/>
                    </a:lnTo>
                    <a:lnTo>
                      <a:pt x="2" y="13"/>
                    </a:lnTo>
                    <a:lnTo>
                      <a:pt x="5" y="16"/>
                    </a:lnTo>
                    <a:lnTo>
                      <a:pt x="7" y="22"/>
                    </a:lnTo>
                    <a:lnTo>
                      <a:pt x="11" y="26"/>
                    </a:lnTo>
                    <a:lnTo>
                      <a:pt x="12" y="31"/>
                    </a:lnTo>
                    <a:lnTo>
                      <a:pt x="10" y="36"/>
                    </a:lnTo>
                    <a:lnTo>
                      <a:pt x="13" y="40"/>
                    </a:lnTo>
                    <a:lnTo>
                      <a:pt x="17" y="42"/>
                    </a:lnTo>
                    <a:lnTo>
                      <a:pt x="20" y="45"/>
                    </a:lnTo>
                    <a:lnTo>
                      <a:pt x="22" y="47"/>
                    </a:lnTo>
                    <a:lnTo>
                      <a:pt x="23" y="53"/>
                    </a:lnTo>
                    <a:lnTo>
                      <a:pt x="22" y="59"/>
                    </a:lnTo>
                    <a:lnTo>
                      <a:pt x="19" y="67"/>
                    </a:lnTo>
                    <a:lnTo>
                      <a:pt x="18" y="71"/>
                    </a:lnTo>
                    <a:lnTo>
                      <a:pt x="15" y="75"/>
                    </a:lnTo>
                    <a:lnTo>
                      <a:pt x="13" y="80"/>
                    </a:lnTo>
                    <a:lnTo>
                      <a:pt x="11" y="84"/>
                    </a:lnTo>
                    <a:lnTo>
                      <a:pt x="5" y="94"/>
                    </a:lnTo>
                    <a:lnTo>
                      <a:pt x="2" y="98"/>
                    </a:lnTo>
                    <a:lnTo>
                      <a:pt x="0" y="100"/>
                    </a:lnTo>
                    <a:lnTo>
                      <a:pt x="1" y="100"/>
                    </a:lnTo>
                    <a:lnTo>
                      <a:pt x="4" y="100"/>
                    </a:lnTo>
                    <a:lnTo>
                      <a:pt x="5" y="97"/>
                    </a:lnTo>
                    <a:lnTo>
                      <a:pt x="8" y="95"/>
                    </a:lnTo>
                    <a:lnTo>
                      <a:pt x="8" y="96"/>
                    </a:lnTo>
                    <a:lnTo>
                      <a:pt x="9" y="100"/>
                    </a:lnTo>
                    <a:lnTo>
                      <a:pt x="8" y="99"/>
                    </a:lnTo>
                    <a:lnTo>
                      <a:pt x="7" y="99"/>
                    </a:lnTo>
                    <a:lnTo>
                      <a:pt x="8" y="101"/>
                    </a:lnTo>
                    <a:lnTo>
                      <a:pt x="9" y="103"/>
                    </a:lnTo>
                    <a:lnTo>
                      <a:pt x="10" y="103"/>
                    </a:lnTo>
                    <a:lnTo>
                      <a:pt x="14" y="105"/>
                    </a:lnTo>
                    <a:lnTo>
                      <a:pt x="18" y="103"/>
                    </a:lnTo>
                    <a:lnTo>
                      <a:pt x="20" y="103"/>
                    </a:lnTo>
                    <a:lnTo>
                      <a:pt x="22" y="104"/>
                    </a:lnTo>
                    <a:lnTo>
                      <a:pt x="22" y="106"/>
                    </a:lnTo>
                    <a:lnTo>
                      <a:pt x="24" y="106"/>
                    </a:lnTo>
                    <a:lnTo>
                      <a:pt x="25" y="107"/>
                    </a:lnTo>
                    <a:lnTo>
                      <a:pt x="24" y="108"/>
                    </a:lnTo>
                    <a:lnTo>
                      <a:pt x="23" y="108"/>
                    </a:lnTo>
                    <a:lnTo>
                      <a:pt x="20" y="108"/>
                    </a:lnTo>
                    <a:lnTo>
                      <a:pt x="18" y="108"/>
                    </a:lnTo>
                    <a:lnTo>
                      <a:pt x="15" y="108"/>
                    </a:lnTo>
                    <a:lnTo>
                      <a:pt x="14" y="111"/>
                    </a:lnTo>
                    <a:lnTo>
                      <a:pt x="12" y="113"/>
                    </a:lnTo>
                    <a:lnTo>
                      <a:pt x="11" y="112"/>
                    </a:lnTo>
                    <a:lnTo>
                      <a:pt x="10" y="113"/>
                    </a:lnTo>
                    <a:lnTo>
                      <a:pt x="9" y="115"/>
                    </a:lnTo>
                    <a:lnTo>
                      <a:pt x="9" y="116"/>
                    </a:lnTo>
                    <a:lnTo>
                      <a:pt x="7" y="115"/>
                    </a:lnTo>
                    <a:lnTo>
                      <a:pt x="6" y="114"/>
                    </a:lnTo>
                    <a:lnTo>
                      <a:pt x="6" y="116"/>
                    </a:lnTo>
                    <a:lnTo>
                      <a:pt x="7" y="119"/>
                    </a:lnTo>
                    <a:lnTo>
                      <a:pt x="7" y="120"/>
                    </a:lnTo>
                    <a:lnTo>
                      <a:pt x="7" y="120"/>
                    </a:lnTo>
                    <a:lnTo>
                      <a:pt x="9" y="121"/>
                    </a:lnTo>
                    <a:lnTo>
                      <a:pt x="10" y="123"/>
                    </a:lnTo>
                    <a:lnTo>
                      <a:pt x="11" y="125"/>
                    </a:lnTo>
                    <a:lnTo>
                      <a:pt x="8" y="130"/>
                    </a:lnTo>
                    <a:lnTo>
                      <a:pt x="7" y="131"/>
                    </a:lnTo>
                    <a:lnTo>
                      <a:pt x="2" y="134"/>
                    </a:lnTo>
                    <a:lnTo>
                      <a:pt x="1" y="135"/>
                    </a:lnTo>
                    <a:lnTo>
                      <a:pt x="1" y="136"/>
                    </a:lnTo>
                    <a:lnTo>
                      <a:pt x="4" y="140"/>
                    </a:lnTo>
                    <a:lnTo>
                      <a:pt x="5" y="144"/>
                    </a:lnTo>
                    <a:lnTo>
                      <a:pt x="6" y="144"/>
                    </a:lnTo>
                    <a:lnTo>
                      <a:pt x="7" y="147"/>
                    </a:lnTo>
                    <a:lnTo>
                      <a:pt x="11" y="150"/>
                    </a:lnTo>
                    <a:lnTo>
                      <a:pt x="11" y="151"/>
                    </a:lnTo>
                    <a:lnTo>
                      <a:pt x="11" y="153"/>
                    </a:lnTo>
                    <a:lnTo>
                      <a:pt x="10" y="153"/>
                    </a:lnTo>
                    <a:lnTo>
                      <a:pt x="9" y="156"/>
                    </a:lnTo>
                    <a:lnTo>
                      <a:pt x="9" y="158"/>
                    </a:lnTo>
                    <a:lnTo>
                      <a:pt x="9" y="159"/>
                    </a:lnTo>
                    <a:lnTo>
                      <a:pt x="11" y="160"/>
                    </a:lnTo>
                    <a:lnTo>
                      <a:pt x="11" y="162"/>
                    </a:lnTo>
                    <a:lnTo>
                      <a:pt x="13" y="162"/>
                    </a:lnTo>
                    <a:lnTo>
                      <a:pt x="14" y="163"/>
                    </a:lnTo>
                    <a:lnTo>
                      <a:pt x="14" y="165"/>
                    </a:lnTo>
                    <a:lnTo>
                      <a:pt x="14" y="168"/>
                    </a:lnTo>
                    <a:lnTo>
                      <a:pt x="14" y="171"/>
                    </a:lnTo>
                    <a:lnTo>
                      <a:pt x="15" y="171"/>
                    </a:lnTo>
                    <a:lnTo>
                      <a:pt x="16" y="172"/>
                    </a:lnTo>
                    <a:lnTo>
                      <a:pt x="17" y="173"/>
                    </a:lnTo>
                    <a:lnTo>
                      <a:pt x="20" y="177"/>
                    </a:lnTo>
                    <a:lnTo>
                      <a:pt x="20" y="178"/>
                    </a:lnTo>
                    <a:lnTo>
                      <a:pt x="21" y="179"/>
                    </a:lnTo>
                    <a:lnTo>
                      <a:pt x="22" y="184"/>
                    </a:lnTo>
                    <a:lnTo>
                      <a:pt x="23" y="186"/>
                    </a:lnTo>
                    <a:lnTo>
                      <a:pt x="25" y="184"/>
                    </a:lnTo>
                    <a:lnTo>
                      <a:pt x="27" y="185"/>
                    </a:lnTo>
                    <a:lnTo>
                      <a:pt x="28" y="186"/>
                    </a:lnTo>
                    <a:lnTo>
                      <a:pt x="32" y="185"/>
                    </a:lnTo>
                    <a:lnTo>
                      <a:pt x="34" y="186"/>
                    </a:lnTo>
                    <a:lnTo>
                      <a:pt x="35" y="186"/>
                    </a:lnTo>
                    <a:lnTo>
                      <a:pt x="35" y="190"/>
                    </a:lnTo>
                    <a:lnTo>
                      <a:pt x="36" y="189"/>
                    </a:lnTo>
                    <a:lnTo>
                      <a:pt x="37" y="188"/>
                    </a:lnTo>
                    <a:lnTo>
                      <a:pt x="39" y="187"/>
                    </a:lnTo>
                    <a:lnTo>
                      <a:pt x="40" y="186"/>
                    </a:lnTo>
                    <a:lnTo>
                      <a:pt x="41" y="186"/>
                    </a:lnTo>
                    <a:lnTo>
                      <a:pt x="42" y="185"/>
                    </a:lnTo>
                    <a:lnTo>
                      <a:pt x="44" y="185"/>
                    </a:lnTo>
                    <a:lnTo>
                      <a:pt x="45" y="186"/>
                    </a:lnTo>
                    <a:lnTo>
                      <a:pt x="49" y="189"/>
                    </a:lnTo>
                    <a:lnTo>
                      <a:pt x="50" y="188"/>
                    </a:lnTo>
                    <a:lnTo>
                      <a:pt x="51" y="191"/>
                    </a:lnTo>
                    <a:lnTo>
                      <a:pt x="51" y="192"/>
                    </a:lnTo>
                    <a:lnTo>
                      <a:pt x="51" y="194"/>
                    </a:lnTo>
                    <a:lnTo>
                      <a:pt x="52" y="195"/>
                    </a:lnTo>
                    <a:lnTo>
                      <a:pt x="53" y="196"/>
                    </a:lnTo>
                    <a:lnTo>
                      <a:pt x="53" y="199"/>
                    </a:lnTo>
                    <a:lnTo>
                      <a:pt x="52" y="201"/>
                    </a:lnTo>
                    <a:lnTo>
                      <a:pt x="52" y="202"/>
                    </a:lnTo>
                    <a:lnTo>
                      <a:pt x="53" y="204"/>
                    </a:lnTo>
                    <a:lnTo>
                      <a:pt x="56" y="205"/>
                    </a:lnTo>
                    <a:lnTo>
                      <a:pt x="56" y="207"/>
                    </a:lnTo>
                    <a:lnTo>
                      <a:pt x="60" y="212"/>
                    </a:lnTo>
                    <a:lnTo>
                      <a:pt x="61" y="213"/>
                    </a:lnTo>
                    <a:lnTo>
                      <a:pt x="63" y="214"/>
                    </a:lnTo>
                    <a:lnTo>
                      <a:pt x="64" y="214"/>
                    </a:lnTo>
                    <a:lnTo>
                      <a:pt x="66" y="215"/>
                    </a:lnTo>
                    <a:lnTo>
                      <a:pt x="66" y="217"/>
                    </a:lnTo>
                    <a:lnTo>
                      <a:pt x="66" y="218"/>
                    </a:lnTo>
                    <a:lnTo>
                      <a:pt x="67" y="220"/>
                    </a:lnTo>
                    <a:lnTo>
                      <a:pt x="70" y="218"/>
                    </a:lnTo>
                    <a:lnTo>
                      <a:pt x="72" y="218"/>
                    </a:lnTo>
                    <a:lnTo>
                      <a:pt x="73" y="219"/>
                    </a:lnTo>
                    <a:lnTo>
                      <a:pt x="75" y="219"/>
                    </a:lnTo>
                    <a:lnTo>
                      <a:pt x="74" y="220"/>
                    </a:lnTo>
                    <a:lnTo>
                      <a:pt x="76" y="221"/>
                    </a:lnTo>
                    <a:lnTo>
                      <a:pt x="77" y="221"/>
                    </a:lnTo>
                    <a:lnTo>
                      <a:pt x="78" y="221"/>
                    </a:lnTo>
                    <a:lnTo>
                      <a:pt x="78" y="224"/>
                    </a:lnTo>
                    <a:lnTo>
                      <a:pt x="77" y="225"/>
                    </a:lnTo>
                    <a:lnTo>
                      <a:pt x="77" y="227"/>
                    </a:lnTo>
                    <a:lnTo>
                      <a:pt x="74" y="231"/>
                    </a:lnTo>
                    <a:lnTo>
                      <a:pt x="71" y="231"/>
                    </a:lnTo>
                    <a:lnTo>
                      <a:pt x="68" y="230"/>
                    </a:lnTo>
                    <a:lnTo>
                      <a:pt x="66" y="230"/>
                    </a:lnTo>
                    <a:lnTo>
                      <a:pt x="65" y="231"/>
                    </a:lnTo>
                    <a:lnTo>
                      <a:pt x="65" y="233"/>
                    </a:lnTo>
                    <a:lnTo>
                      <a:pt x="64" y="233"/>
                    </a:lnTo>
                    <a:lnTo>
                      <a:pt x="64" y="235"/>
                    </a:lnTo>
                    <a:lnTo>
                      <a:pt x="66" y="236"/>
                    </a:lnTo>
                    <a:lnTo>
                      <a:pt x="67" y="237"/>
                    </a:lnTo>
                    <a:lnTo>
                      <a:pt x="68" y="238"/>
                    </a:lnTo>
                    <a:lnTo>
                      <a:pt x="68" y="240"/>
                    </a:lnTo>
                    <a:lnTo>
                      <a:pt x="69" y="241"/>
                    </a:lnTo>
                    <a:lnTo>
                      <a:pt x="69" y="243"/>
                    </a:lnTo>
                    <a:lnTo>
                      <a:pt x="71" y="243"/>
                    </a:lnTo>
                    <a:lnTo>
                      <a:pt x="72" y="245"/>
                    </a:lnTo>
                    <a:lnTo>
                      <a:pt x="72" y="246"/>
                    </a:lnTo>
                    <a:lnTo>
                      <a:pt x="74" y="251"/>
                    </a:lnTo>
                    <a:lnTo>
                      <a:pt x="75" y="251"/>
                    </a:lnTo>
                    <a:lnTo>
                      <a:pt x="77" y="252"/>
                    </a:lnTo>
                    <a:lnTo>
                      <a:pt x="78" y="250"/>
                    </a:lnTo>
                    <a:lnTo>
                      <a:pt x="79" y="249"/>
                    </a:lnTo>
                    <a:lnTo>
                      <a:pt x="79" y="247"/>
                    </a:lnTo>
                    <a:lnTo>
                      <a:pt x="80" y="246"/>
                    </a:lnTo>
                    <a:lnTo>
                      <a:pt x="83" y="24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0" name="Freeform 105"/>
              <p:cNvSpPr>
                <a:spLocks/>
              </p:cNvSpPr>
              <p:nvPr/>
            </p:nvSpPr>
            <p:spPr bwMode="auto">
              <a:xfrm>
                <a:off x="5426738" y="2097088"/>
                <a:ext cx="687733" cy="916977"/>
              </a:xfrm>
              <a:custGeom>
                <a:avLst/>
                <a:gdLst/>
                <a:ahLst/>
                <a:cxnLst>
                  <a:cxn ang="0">
                    <a:pos x="63" y="7"/>
                  </a:cxn>
                  <a:cxn ang="0">
                    <a:pos x="69" y="21"/>
                  </a:cxn>
                  <a:cxn ang="0">
                    <a:pos x="72" y="36"/>
                  </a:cxn>
                  <a:cxn ang="0">
                    <a:pos x="82" y="45"/>
                  </a:cxn>
                  <a:cxn ang="0">
                    <a:pos x="84" y="59"/>
                  </a:cxn>
                  <a:cxn ang="0">
                    <a:pos x="77" y="75"/>
                  </a:cxn>
                  <a:cxn ang="0">
                    <a:pos x="67" y="94"/>
                  </a:cxn>
                  <a:cxn ang="0">
                    <a:pos x="61" y="101"/>
                  </a:cxn>
                  <a:cxn ang="0">
                    <a:pos x="58" y="101"/>
                  </a:cxn>
                  <a:cxn ang="0">
                    <a:pos x="53" y="103"/>
                  </a:cxn>
                  <a:cxn ang="0">
                    <a:pos x="48" y="105"/>
                  </a:cxn>
                  <a:cxn ang="0">
                    <a:pos x="47" y="106"/>
                  </a:cxn>
                  <a:cxn ang="0">
                    <a:pos x="43" y="106"/>
                  </a:cxn>
                  <a:cxn ang="0">
                    <a:pos x="41" y="109"/>
                  </a:cxn>
                  <a:cxn ang="0">
                    <a:pos x="38" y="111"/>
                  </a:cxn>
                  <a:cxn ang="0">
                    <a:pos x="35" y="114"/>
                  </a:cxn>
                  <a:cxn ang="0">
                    <a:pos x="33" y="114"/>
                  </a:cxn>
                  <a:cxn ang="0">
                    <a:pos x="28" y="117"/>
                  </a:cxn>
                  <a:cxn ang="0">
                    <a:pos x="26" y="116"/>
                  </a:cxn>
                  <a:cxn ang="0">
                    <a:pos x="24" y="119"/>
                  </a:cxn>
                  <a:cxn ang="0">
                    <a:pos x="23" y="119"/>
                  </a:cxn>
                  <a:cxn ang="0">
                    <a:pos x="22" y="116"/>
                  </a:cxn>
                  <a:cxn ang="0">
                    <a:pos x="20" y="112"/>
                  </a:cxn>
                  <a:cxn ang="0">
                    <a:pos x="17" y="112"/>
                  </a:cxn>
                  <a:cxn ang="0">
                    <a:pos x="16" y="110"/>
                  </a:cxn>
                  <a:cxn ang="0">
                    <a:pos x="10" y="107"/>
                  </a:cxn>
                  <a:cxn ang="0">
                    <a:pos x="7" y="106"/>
                  </a:cxn>
                  <a:cxn ang="0">
                    <a:pos x="7" y="104"/>
                  </a:cxn>
                  <a:cxn ang="0">
                    <a:pos x="5" y="103"/>
                  </a:cxn>
                  <a:cxn ang="0">
                    <a:pos x="5" y="100"/>
                  </a:cxn>
                  <a:cxn ang="0">
                    <a:pos x="6" y="96"/>
                  </a:cxn>
                  <a:cxn ang="0">
                    <a:pos x="6" y="92"/>
                  </a:cxn>
                  <a:cxn ang="0">
                    <a:pos x="6" y="89"/>
                  </a:cxn>
                  <a:cxn ang="0">
                    <a:pos x="8" y="89"/>
                  </a:cxn>
                  <a:cxn ang="0">
                    <a:pos x="5" y="86"/>
                  </a:cxn>
                  <a:cxn ang="0">
                    <a:pos x="4" y="82"/>
                  </a:cxn>
                  <a:cxn ang="0">
                    <a:pos x="3" y="76"/>
                  </a:cxn>
                  <a:cxn ang="0">
                    <a:pos x="1" y="72"/>
                  </a:cxn>
                  <a:cxn ang="0">
                    <a:pos x="1" y="64"/>
                  </a:cxn>
                  <a:cxn ang="0">
                    <a:pos x="3" y="62"/>
                  </a:cxn>
                  <a:cxn ang="0">
                    <a:pos x="5" y="61"/>
                  </a:cxn>
                  <a:cxn ang="0">
                    <a:pos x="5" y="57"/>
                  </a:cxn>
                  <a:cxn ang="0">
                    <a:pos x="10" y="56"/>
                  </a:cxn>
                  <a:cxn ang="0">
                    <a:pos x="12" y="52"/>
                  </a:cxn>
                  <a:cxn ang="0">
                    <a:pos x="16" y="45"/>
                  </a:cxn>
                  <a:cxn ang="0">
                    <a:pos x="21" y="36"/>
                  </a:cxn>
                  <a:cxn ang="0">
                    <a:pos x="25" y="26"/>
                  </a:cxn>
                  <a:cxn ang="0">
                    <a:pos x="28" y="23"/>
                  </a:cxn>
                  <a:cxn ang="0">
                    <a:pos x="30" y="22"/>
                  </a:cxn>
                  <a:cxn ang="0">
                    <a:pos x="30" y="19"/>
                  </a:cxn>
                  <a:cxn ang="0">
                    <a:pos x="30" y="16"/>
                  </a:cxn>
                  <a:cxn ang="0">
                    <a:pos x="29" y="12"/>
                  </a:cxn>
                  <a:cxn ang="0">
                    <a:pos x="27" y="10"/>
                  </a:cxn>
                  <a:cxn ang="0">
                    <a:pos x="23" y="7"/>
                  </a:cxn>
                  <a:cxn ang="0">
                    <a:pos x="21" y="5"/>
                  </a:cxn>
                  <a:cxn ang="0">
                    <a:pos x="19" y="4"/>
                  </a:cxn>
                  <a:cxn ang="0">
                    <a:pos x="16" y="0"/>
                  </a:cxn>
                </a:cxnLst>
                <a:rect l="0" t="0" r="r" b="b"/>
                <a:pathLst>
                  <a:path w="85" h="120">
                    <a:moveTo>
                      <a:pt x="62" y="0"/>
                    </a:moveTo>
                    <a:lnTo>
                      <a:pt x="62" y="2"/>
                    </a:lnTo>
                    <a:lnTo>
                      <a:pt x="63" y="7"/>
                    </a:lnTo>
                    <a:lnTo>
                      <a:pt x="64" y="13"/>
                    </a:lnTo>
                    <a:lnTo>
                      <a:pt x="67" y="16"/>
                    </a:lnTo>
                    <a:lnTo>
                      <a:pt x="69" y="21"/>
                    </a:lnTo>
                    <a:lnTo>
                      <a:pt x="73" y="25"/>
                    </a:lnTo>
                    <a:lnTo>
                      <a:pt x="73" y="31"/>
                    </a:lnTo>
                    <a:lnTo>
                      <a:pt x="72" y="36"/>
                    </a:lnTo>
                    <a:lnTo>
                      <a:pt x="75" y="40"/>
                    </a:lnTo>
                    <a:lnTo>
                      <a:pt x="79" y="42"/>
                    </a:lnTo>
                    <a:lnTo>
                      <a:pt x="82" y="45"/>
                    </a:lnTo>
                    <a:lnTo>
                      <a:pt x="84" y="47"/>
                    </a:lnTo>
                    <a:lnTo>
                      <a:pt x="85" y="53"/>
                    </a:lnTo>
                    <a:lnTo>
                      <a:pt x="84" y="59"/>
                    </a:lnTo>
                    <a:lnTo>
                      <a:pt x="81" y="67"/>
                    </a:lnTo>
                    <a:lnTo>
                      <a:pt x="79" y="71"/>
                    </a:lnTo>
                    <a:lnTo>
                      <a:pt x="77" y="75"/>
                    </a:lnTo>
                    <a:lnTo>
                      <a:pt x="75" y="80"/>
                    </a:lnTo>
                    <a:lnTo>
                      <a:pt x="73" y="84"/>
                    </a:lnTo>
                    <a:lnTo>
                      <a:pt x="67" y="94"/>
                    </a:lnTo>
                    <a:lnTo>
                      <a:pt x="64" y="98"/>
                    </a:lnTo>
                    <a:lnTo>
                      <a:pt x="62" y="100"/>
                    </a:lnTo>
                    <a:lnTo>
                      <a:pt x="61" y="101"/>
                    </a:lnTo>
                    <a:lnTo>
                      <a:pt x="61" y="101"/>
                    </a:lnTo>
                    <a:lnTo>
                      <a:pt x="60" y="101"/>
                    </a:lnTo>
                    <a:lnTo>
                      <a:pt x="58" y="101"/>
                    </a:lnTo>
                    <a:lnTo>
                      <a:pt x="56" y="101"/>
                    </a:lnTo>
                    <a:lnTo>
                      <a:pt x="54" y="102"/>
                    </a:lnTo>
                    <a:lnTo>
                      <a:pt x="53" y="103"/>
                    </a:lnTo>
                    <a:lnTo>
                      <a:pt x="50" y="104"/>
                    </a:lnTo>
                    <a:lnTo>
                      <a:pt x="49" y="105"/>
                    </a:lnTo>
                    <a:lnTo>
                      <a:pt x="48" y="105"/>
                    </a:lnTo>
                    <a:lnTo>
                      <a:pt x="47" y="105"/>
                    </a:lnTo>
                    <a:lnTo>
                      <a:pt x="47" y="105"/>
                    </a:lnTo>
                    <a:lnTo>
                      <a:pt x="47" y="106"/>
                    </a:lnTo>
                    <a:lnTo>
                      <a:pt x="47" y="107"/>
                    </a:lnTo>
                    <a:lnTo>
                      <a:pt x="44" y="108"/>
                    </a:lnTo>
                    <a:lnTo>
                      <a:pt x="43" y="106"/>
                    </a:lnTo>
                    <a:lnTo>
                      <a:pt x="43" y="108"/>
                    </a:lnTo>
                    <a:lnTo>
                      <a:pt x="43" y="109"/>
                    </a:lnTo>
                    <a:lnTo>
                      <a:pt x="41" y="109"/>
                    </a:lnTo>
                    <a:lnTo>
                      <a:pt x="40" y="110"/>
                    </a:lnTo>
                    <a:lnTo>
                      <a:pt x="39" y="111"/>
                    </a:lnTo>
                    <a:lnTo>
                      <a:pt x="38" y="111"/>
                    </a:lnTo>
                    <a:lnTo>
                      <a:pt x="37" y="112"/>
                    </a:lnTo>
                    <a:lnTo>
                      <a:pt x="35" y="113"/>
                    </a:lnTo>
                    <a:lnTo>
                      <a:pt x="35" y="114"/>
                    </a:lnTo>
                    <a:lnTo>
                      <a:pt x="34" y="115"/>
                    </a:lnTo>
                    <a:lnTo>
                      <a:pt x="34" y="115"/>
                    </a:lnTo>
                    <a:lnTo>
                      <a:pt x="33" y="114"/>
                    </a:lnTo>
                    <a:lnTo>
                      <a:pt x="32" y="115"/>
                    </a:lnTo>
                    <a:lnTo>
                      <a:pt x="30" y="115"/>
                    </a:lnTo>
                    <a:lnTo>
                      <a:pt x="28" y="117"/>
                    </a:lnTo>
                    <a:lnTo>
                      <a:pt x="27" y="118"/>
                    </a:lnTo>
                    <a:lnTo>
                      <a:pt x="26" y="118"/>
                    </a:lnTo>
                    <a:lnTo>
                      <a:pt x="26" y="116"/>
                    </a:lnTo>
                    <a:lnTo>
                      <a:pt x="25" y="116"/>
                    </a:lnTo>
                    <a:lnTo>
                      <a:pt x="25" y="117"/>
                    </a:lnTo>
                    <a:lnTo>
                      <a:pt x="24" y="119"/>
                    </a:lnTo>
                    <a:lnTo>
                      <a:pt x="23" y="120"/>
                    </a:lnTo>
                    <a:lnTo>
                      <a:pt x="22" y="120"/>
                    </a:lnTo>
                    <a:lnTo>
                      <a:pt x="23" y="119"/>
                    </a:lnTo>
                    <a:lnTo>
                      <a:pt x="24" y="118"/>
                    </a:lnTo>
                    <a:lnTo>
                      <a:pt x="22" y="117"/>
                    </a:lnTo>
                    <a:lnTo>
                      <a:pt x="22" y="116"/>
                    </a:lnTo>
                    <a:lnTo>
                      <a:pt x="21" y="115"/>
                    </a:lnTo>
                    <a:lnTo>
                      <a:pt x="20" y="114"/>
                    </a:lnTo>
                    <a:lnTo>
                      <a:pt x="20" y="112"/>
                    </a:lnTo>
                    <a:lnTo>
                      <a:pt x="20" y="111"/>
                    </a:lnTo>
                    <a:lnTo>
                      <a:pt x="18" y="112"/>
                    </a:lnTo>
                    <a:lnTo>
                      <a:pt x="17" y="112"/>
                    </a:lnTo>
                    <a:lnTo>
                      <a:pt x="16" y="112"/>
                    </a:lnTo>
                    <a:lnTo>
                      <a:pt x="17" y="110"/>
                    </a:lnTo>
                    <a:lnTo>
                      <a:pt x="16" y="110"/>
                    </a:lnTo>
                    <a:lnTo>
                      <a:pt x="13" y="109"/>
                    </a:lnTo>
                    <a:lnTo>
                      <a:pt x="11" y="108"/>
                    </a:lnTo>
                    <a:lnTo>
                      <a:pt x="10" y="107"/>
                    </a:lnTo>
                    <a:lnTo>
                      <a:pt x="9" y="107"/>
                    </a:lnTo>
                    <a:lnTo>
                      <a:pt x="9" y="106"/>
                    </a:lnTo>
                    <a:lnTo>
                      <a:pt x="7" y="106"/>
                    </a:lnTo>
                    <a:lnTo>
                      <a:pt x="6" y="105"/>
                    </a:lnTo>
                    <a:lnTo>
                      <a:pt x="7" y="105"/>
                    </a:lnTo>
                    <a:lnTo>
                      <a:pt x="7" y="104"/>
                    </a:lnTo>
                    <a:lnTo>
                      <a:pt x="7" y="104"/>
                    </a:lnTo>
                    <a:lnTo>
                      <a:pt x="6" y="104"/>
                    </a:lnTo>
                    <a:lnTo>
                      <a:pt x="5" y="103"/>
                    </a:lnTo>
                    <a:lnTo>
                      <a:pt x="6" y="102"/>
                    </a:lnTo>
                    <a:lnTo>
                      <a:pt x="5" y="101"/>
                    </a:lnTo>
                    <a:lnTo>
                      <a:pt x="5" y="100"/>
                    </a:lnTo>
                    <a:lnTo>
                      <a:pt x="5" y="98"/>
                    </a:lnTo>
                    <a:lnTo>
                      <a:pt x="6" y="98"/>
                    </a:lnTo>
                    <a:lnTo>
                      <a:pt x="6" y="96"/>
                    </a:lnTo>
                    <a:lnTo>
                      <a:pt x="6" y="94"/>
                    </a:lnTo>
                    <a:lnTo>
                      <a:pt x="6" y="93"/>
                    </a:lnTo>
                    <a:lnTo>
                      <a:pt x="6" y="92"/>
                    </a:lnTo>
                    <a:lnTo>
                      <a:pt x="6" y="91"/>
                    </a:lnTo>
                    <a:lnTo>
                      <a:pt x="6" y="90"/>
                    </a:lnTo>
                    <a:lnTo>
                      <a:pt x="6" y="89"/>
                    </a:lnTo>
                    <a:lnTo>
                      <a:pt x="7" y="89"/>
                    </a:lnTo>
                    <a:lnTo>
                      <a:pt x="8" y="90"/>
                    </a:lnTo>
                    <a:lnTo>
                      <a:pt x="8" y="89"/>
                    </a:lnTo>
                    <a:lnTo>
                      <a:pt x="7" y="89"/>
                    </a:lnTo>
                    <a:lnTo>
                      <a:pt x="6" y="87"/>
                    </a:lnTo>
                    <a:lnTo>
                      <a:pt x="5" y="86"/>
                    </a:lnTo>
                    <a:lnTo>
                      <a:pt x="5" y="85"/>
                    </a:lnTo>
                    <a:lnTo>
                      <a:pt x="5" y="83"/>
                    </a:lnTo>
                    <a:lnTo>
                      <a:pt x="4" y="82"/>
                    </a:lnTo>
                    <a:lnTo>
                      <a:pt x="3" y="80"/>
                    </a:lnTo>
                    <a:lnTo>
                      <a:pt x="3" y="78"/>
                    </a:lnTo>
                    <a:lnTo>
                      <a:pt x="3" y="76"/>
                    </a:lnTo>
                    <a:lnTo>
                      <a:pt x="2" y="74"/>
                    </a:lnTo>
                    <a:lnTo>
                      <a:pt x="2" y="73"/>
                    </a:lnTo>
                    <a:lnTo>
                      <a:pt x="1" y="72"/>
                    </a:lnTo>
                    <a:lnTo>
                      <a:pt x="0" y="68"/>
                    </a:lnTo>
                    <a:lnTo>
                      <a:pt x="1" y="65"/>
                    </a:lnTo>
                    <a:lnTo>
                      <a:pt x="1" y="64"/>
                    </a:lnTo>
                    <a:lnTo>
                      <a:pt x="2" y="64"/>
                    </a:lnTo>
                    <a:lnTo>
                      <a:pt x="3" y="64"/>
                    </a:lnTo>
                    <a:lnTo>
                      <a:pt x="3" y="62"/>
                    </a:lnTo>
                    <a:lnTo>
                      <a:pt x="3" y="61"/>
                    </a:lnTo>
                    <a:lnTo>
                      <a:pt x="3" y="61"/>
                    </a:lnTo>
                    <a:lnTo>
                      <a:pt x="5" y="61"/>
                    </a:lnTo>
                    <a:lnTo>
                      <a:pt x="6" y="60"/>
                    </a:lnTo>
                    <a:lnTo>
                      <a:pt x="5" y="59"/>
                    </a:lnTo>
                    <a:lnTo>
                      <a:pt x="5" y="57"/>
                    </a:lnTo>
                    <a:lnTo>
                      <a:pt x="7" y="57"/>
                    </a:lnTo>
                    <a:lnTo>
                      <a:pt x="8" y="57"/>
                    </a:lnTo>
                    <a:lnTo>
                      <a:pt x="10" y="56"/>
                    </a:lnTo>
                    <a:lnTo>
                      <a:pt x="11" y="55"/>
                    </a:lnTo>
                    <a:lnTo>
                      <a:pt x="11" y="54"/>
                    </a:lnTo>
                    <a:lnTo>
                      <a:pt x="12" y="52"/>
                    </a:lnTo>
                    <a:lnTo>
                      <a:pt x="14" y="51"/>
                    </a:lnTo>
                    <a:lnTo>
                      <a:pt x="15" y="47"/>
                    </a:lnTo>
                    <a:lnTo>
                      <a:pt x="16" y="45"/>
                    </a:lnTo>
                    <a:lnTo>
                      <a:pt x="18" y="41"/>
                    </a:lnTo>
                    <a:lnTo>
                      <a:pt x="19" y="39"/>
                    </a:lnTo>
                    <a:lnTo>
                      <a:pt x="21" y="36"/>
                    </a:lnTo>
                    <a:lnTo>
                      <a:pt x="23" y="32"/>
                    </a:lnTo>
                    <a:lnTo>
                      <a:pt x="25" y="29"/>
                    </a:lnTo>
                    <a:lnTo>
                      <a:pt x="25" y="26"/>
                    </a:lnTo>
                    <a:lnTo>
                      <a:pt x="26" y="24"/>
                    </a:lnTo>
                    <a:lnTo>
                      <a:pt x="27" y="23"/>
                    </a:lnTo>
                    <a:lnTo>
                      <a:pt x="28" y="23"/>
                    </a:lnTo>
                    <a:lnTo>
                      <a:pt x="29" y="22"/>
                    </a:lnTo>
                    <a:lnTo>
                      <a:pt x="31" y="23"/>
                    </a:lnTo>
                    <a:lnTo>
                      <a:pt x="30" y="22"/>
                    </a:lnTo>
                    <a:lnTo>
                      <a:pt x="30" y="20"/>
                    </a:lnTo>
                    <a:lnTo>
                      <a:pt x="32" y="20"/>
                    </a:lnTo>
                    <a:lnTo>
                      <a:pt x="30" y="19"/>
                    </a:lnTo>
                    <a:lnTo>
                      <a:pt x="30" y="18"/>
                    </a:lnTo>
                    <a:lnTo>
                      <a:pt x="30" y="17"/>
                    </a:lnTo>
                    <a:lnTo>
                      <a:pt x="30" y="16"/>
                    </a:lnTo>
                    <a:lnTo>
                      <a:pt x="29" y="15"/>
                    </a:lnTo>
                    <a:lnTo>
                      <a:pt x="29" y="13"/>
                    </a:lnTo>
                    <a:lnTo>
                      <a:pt x="29" y="12"/>
                    </a:lnTo>
                    <a:lnTo>
                      <a:pt x="29" y="11"/>
                    </a:lnTo>
                    <a:lnTo>
                      <a:pt x="28" y="10"/>
                    </a:lnTo>
                    <a:lnTo>
                      <a:pt x="27" y="10"/>
                    </a:lnTo>
                    <a:lnTo>
                      <a:pt x="26" y="8"/>
                    </a:lnTo>
                    <a:lnTo>
                      <a:pt x="25" y="8"/>
                    </a:lnTo>
                    <a:lnTo>
                      <a:pt x="23" y="7"/>
                    </a:lnTo>
                    <a:lnTo>
                      <a:pt x="22" y="5"/>
                    </a:lnTo>
                    <a:lnTo>
                      <a:pt x="21" y="6"/>
                    </a:lnTo>
                    <a:lnTo>
                      <a:pt x="21" y="5"/>
                    </a:lnTo>
                    <a:lnTo>
                      <a:pt x="20" y="4"/>
                    </a:lnTo>
                    <a:lnTo>
                      <a:pt x="19" y="4"/>
                    </a:lnTo>
                    <a:lnTo>
                      <a:pt x="19" y="4"/>
                    </a:lnTo>
                    <a:lnTo>
                      <a:pt x="18" y="3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2,3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1" name="Freeform 106"/>
              <p:cNvSpPr>
                <a:spLocks/>
              </p:cNvSpPr>
              <p:nvPr/>
            </p:nvSpPr>
            <p:spPr bwMode="auto">
              <a:xfrm>
                <a:off x="4318724" y="2097088"/>
                <a:ext cx="728487" cy="1192070"/>
              </a:xfrm>
              <a:custGeom>
                <a:avLst/>
                <a:gdLst/>
                <a:ahLst/>
                <a:cxnLst>
                  <a:cxn ang="0">
                    <a:pos x="32" y="146"/>
                  </a:cxn>
                  <a:cxn ang="0">
                    <a:pos x="4" y="148"/>
                  </a:cxn>
                  <a:cxn ang="0">
                    <a:pos x="8" y="129"/>
                  </a:cxn>
                  <a:cxn ang="0">
                    <a:pos x="0" y="125"/>
                  </a:cxn>
                  <a:cxn ang="0">
                    <a:pos x="10" y="114"/>
                  </a:cxn>
                  <a:cxn ang="0">
                    <a:pos x="14" y="111"/>
                  </a:cxn>
                  <a:cxn ang="0">
                    <a:pos x="16" y="107"/>
                  </a:cxn>
                  <a:cxn ang="0">
                    <a:pos x="8" y="112"/>
                  </a:cxn>
                  <a:cxn ang="0">
                    <a:pos x="3" y="117"/>
                  </a:cxn>
                  <a:cxn ang="0">
                    <a:pos x="4" y="112"/>
                  </a:cxn>
                  <a:cxn ang="0">
                    <a:pos x="1" y="110"/>
                  </a:cxn>
                  <a:cxn ang="0">
                    <a:pos x="6" y="103"/>
                  </a:cxn>
                  <a:cxn ang="0">
                    <a:pos x="1" y="101"/>
                  </a:cxn>
                  <a:cxn ang="0">
                    <a:pos x="16" y="96"/>
                  </a:cxn>
                  <a:cxn ang="0">
                    <a:pos x="20" y="100"/>
                  </a:cxn>
                  <a:cxn ang="0">
                    <a:pos x="24" y="94"/>
                  </a:cxn>
                  <a:cxn ang="0">
                    <a:pos x="24" y="89"/>
                  </a:cxn>
                  <a:cxn ang="0">
                    <a:pos x="18" y="95"/>
                  </a:cxn>
                  <a:cxn ang="0">
                    <a:pos x="15" y="90"/>
                  </a:cxn>
                  <a:cxn ang="0">
                    <a:pos x="3" y="94"/>
                  </a:cxn>
                  <a:cxn ang="0">
                    <a:pos x="7" y="80"/>
                  </a:cxn>
                  <a:cxn ang="0">
                    <a:pos x="15" y="80"/>
                  </a:cxn>
                  <a:cxn ang="0">
                    <a:pos x="10" y="80"/>
                  </a:cxn>
                  <a:cxn ang="0">
                    <a:pos x="13" y="75"/>
                  </a:cxn>
                  <a:cxn ang="0">
                    <a:pos x="22" y="63"/>
                  </a:cxn>
                  <a:cxn ang="0">
                    <a:pos x="46" y="50"/>
                  </a:cxn>
                  <a:cxn ang="0">
                    <a:pos x="49" y="53"/>
                  </a:cxn>
                  <a:cxn ang="0">
                    <a:pos x="53" y="51"/>
                  </a:cxn>
                  <a:cxn ang="0">
                    <a:pos x="59" y="46"/>
                  </a:cxn>
                  <a:cxn ang="0">
                    <a:pos x="48" y="48"/>
                  </a:cxn>
                  <a:cxn ang="0">
                    <a:pos x="59" y="35"/>
                  </a:cxn>
                  <a:cxn ang="0">
                    <a:pos x="65" y="22"/>
                  </a:cxn>
                  <a:cxn ang="0">
                    <a:pos x="68" y="15"/>
                  </a:cxn>
                  <a:cxn ang="0">
                    <a:pos x="71" y="8"/>
                  </a:cxn>
                  <a:cxn ang="0">
                    <a:pos x="70" y="7"/>
                  </a:cxn>
                  <a:cxn ang="0">
                    <a:pos x="77" y="0"/>
                  </a:cxn>
                  <a:cxn ang="0">
                    <a:pos x="86" y="5"/>
                  </a:cxn>
                  <a:cxn ang="0">
                    <a:pos x="80" y="36"/>
                  </a:cxn>
                  <a:cxn ang="0">
                    <a:pos x="72" y="44"/>
                  </a:cxn>
                  <a:cxn ang="0">
                    <a:pos x="65" y="61"/>
                  </a:cxn>
                  <a:cxn ang="0">
                    <a:pos x="64" y="87"/>
                  </a:cxn>
                  <a:cxn ang="0">
                    <a:pos x="65" y="109"/>
                  </a:cxn>
                  <a:cxn ang="0">
                    <a:pos x="57" y="128"/>
                  </a:cxn>
                  <a:cxn ang="0">
                    <a:pos x="53" y="138"/>
                  </a:cxn>
                  <a:cxn ang="0">
                    <a:pos x="48" y="125"/>
                  </a:cxn>
                  <a:cxn ang="0">
                    <a:pos x="47" y="123"/>
                  </a:cxn>
                  <a:cxn ang="0">
                    <a:pos x="46" y="129"/>
                  </a:cxn>
                  <a:cxn ang="0">
                    <a:pos x="45" y="128"/>
                  </a:cxn>
                </a:cxnLst>
                <a:rect l="0" t="0" r="r" b="b"/>
                <a:pathLst>
                  <a:path w="90" h="156">
                    <a:moveTo>
                      <a:pt x="44" y="135"/>
                    </a:moveTo>
                    <a:lnTo>
                      <a:pt x="43" y="138"/>
                    </a:lnTo>
                    <a:lnTo>
                      <a:pt x="40" y="139"/>
                    </a:lnTo>
                    <a:lnTo>
                      <a:pt x="32" y="146"/>
                    </a:lnTo>
                    <a:lnTo>
                      <a:pt x="27" y="152"/>
                    </a:lnTo>
                    <a:lnTo>
                      <a:pt x="19" y="156"/>
                    </a:lnTo>
                    <a:lnTo>
                      <a:pt x="11" y="154"/>
                    </a:lnTo>
                    <a:lnTo>
                      <a:pt x="4" y="148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4" y="135"/>
                    </a:lnTo>
                    <a:lnTo>
                      <a:pt x="8" y="129"/>
                    </a:lnTo>
                    <a:lnTo>
                      <a:pt x="7" y="127"/>
                    </a:lnTo>
                    <a:lnTo>
                      <a:pt x="4" y="128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4" y="122"/>
                    </a:lnTo>
                    <a:lnTo>
                      <a:pt x="5" y="119"/>
                    </a:lnTo>
                    <a:lnTo>
                      <a:pt x="9" y="115"/>
                    </a:lnTo>
                    <a:lnTo>
                      <a:pt x="10" y="114"/>
                    </a:lnTo>
                    <a:lnTo>
                      <a:pt x="10" y="112"/>
                    </a:lnTo>
                    <a:lnTo>
                      <a:pt x="13" y="108"/>
                    </a:lnTo>
                    <a:lnTo>
                      <a:pt x="14" y="109"/>
                    </a:lnTo>
                    <a:lnTo>
                      <a:pt x="14" y="111"/>
                    </a:lnTo>
                    <a:lnTo>
                      <a:pt x="14" y="110"/>
                    </a:lnTo>
                    <a:lnTo>
                      <a:pt x="15" y="108"/>
                    </a:lnTo>
                    <a:lnTo>
                      <a:pt x="17" y="107"/>
                    </a:lnTo>
                    <a:lnTo>
                      <a:pt x="16" y="107"/>
                    </a:lnTo>
                    <a:lnTo>
                      <a:pt x="14" y="107"/>
                    </a:lnTo>
                    <a:lnTo>
                      <a:pt x="13" y="105"/>
                    </a:lnTo>
                    <a:lnTo>
                      <a:pt x="12" y="107"/>
                    </a:lnTo>
                    <a:lnTo>
                      <a:pt x="8" y="112"/>
                    </a:lnTo>
                    <a:lnTo>
                      <a:pt x="6" y="112"/>
                    </a:lnTo>
                    <a:lnTo>
                      <a:pt x="6" y="114"/>
                    </a:lnTo>
                    <a:lnTo>
                      <a:pt x="5" y="116"/>
                    </a:lnTo>
                    <a:lnTo>
                      <a:pt x="3" y="117"/>
                    </a:lnTo>
                    <a:lnTo>
                      <a:pt x="2" y="116"/>
                    </a:lnTo>
                    <a:lnTo>
                      <a:pt x="4" y="115"/>
                    </a:lnTo>
                    <a:lnTo>
                      <a:pt x="5" y="115"/>
                    </a:lnTo>
                    <a:lnTo>
                      <a:pt x="4" y="112"/>
                    </a:lnTo>
                    <a:lnTo>
                      <a:pt x="4" y="110"/>
                    </a:lnTo>
                    <a:lnTo>
                      <a:pt x="3" y="112"/>
                    </a:lnTo>
                    <a:lnTo>
                      <a:pt x="2" y="112"/>
                    </a:lnTo>
                    <a:lnTo>
                      <a:pt x="1" y="110"/>
                    </a:lnTo>
                    <a:lnTo>
                      <a:pt x="1" y="109"/>
                    </a:lnTo>
                    <a:lnTo>
                      <a:pt x="4" y="107"/>
                    </a:lnTo>
                    <a:lnTo>
                      <a:pt x="3" y="106"/>
                    </a:lnTo>
                    <a:lnTo>
                      <a:pt x="6" y="103"/>
                    </a:lnTo>
                    <a:lnTo>
                      <a:pt x="5" y="103"/>
                    </a:lnTo>
                    <a:lnTo>
                      <a:pt x="3" y="105"/>
                    </a:lnTo>
                    <a:lnTo>
                      <a:pt x="2" y="104"/>
                    </a:lnTo>
                    <a:lnTo>
                      <a:pt x="1" y="101"/>
                    </a:lnTo>
                    <a:lnTo>
                      <a:pt x="3" y="95"/>
                    </a:lnTo>
                    <a:lnTo>
                      <a:pt x="6" y="96"/>
                    </a:lnTo>
                    <a:lnTo>
                      <a:pt x="7" y="95"/>
                    </a:lnTo>
                    <a:lnTo>
                      <a:pt x="16" y="96"/>
                    </a:lnTo>
                    <a:lnTo>
                      <a:pt x="18" y="99"/>
                    </a:lnTo>
                    <a:lnTo>
                      <a:pt x="17" y="101"/>
                    </a:lnTo>
                    <a:lnTo>
                      <a:pt x="19" y="100"/>
                    </a:lnTo>
                    <a:lnTo>
                      <a:pt x="20" y="100"/>
                    </a:lnTo>
                    <a:lnTo>
                      <a:pt x="19" y="98"/>
                    </a:lnTo>
                    <a:lnTo>
                      <a:pt x="19" y="97"/>
                    </a:lnTo>
                    <a:lnTo>
                      <a:pt x="25" y="94"/>
                    </a:lnTo>
                    <a:lnTo>
                      <a:pt x="24" y="94"/>
                    </a:lnTo>
                    <a:lnTo>
                      <a:pt x="22" y="95"/>
                    </a:lnTo>
                    <a:lnTo>
                      <a:pt x="23" y="92"/>
                    </a:lnTo>
                    <a:lnTo>
                      <a:pt x="24" y="89"/>
                    </a:lnTo>
                    <a:lnTo>
                      <a:pt x="24" y="89"/>
                    </a:lnTo>
                    <a:lnTo>
                      <a:pt x="22" y="90"/>
                    </a:lnTo>
                    <a:lnTo>
                      <a:pt x="21" y="94"/>
                    </a:lnTo>
                    <a:lnTo>
                      <a:pt x="19" y="95"/>
                    </a:lnTo>
                    <a:lnTo>
                      <a:pt x="18" y="95"/>
                    </a:lnTo>
                    <a:lnTo>
                      <a:pt x="15" y="95"/>
                    </a:lnTo>
                    <a:lnTo>
                      <a:pt x="15" y="94"/>
                    </a:lnTo>
                    <a:lnTo>
                      <a:pt x="15" y="92"/>
                    </a:lnTo>
                    <a:lnTo>
                      <a:pt x="15" y="90"/>
                    </a:lnTo>
                    <a:lnTo>
                      <a:pt x="13" y="95"/>
                    </a:lnTo>
                    <a:lnTo>
                      <a:pt x="10" y="93"/>
                    </a:lnTo>
                    <a:lnTo>
                      <a:pt x="5" y="95"/>
                    </a:lnTo>
                    <a:lnTo>
                      <a:pt x="3" y="94"/>
                    </a:lnTo>
                    <a:lnTo>
                      <a:pt x="2" y="91"/>
                    </a:lnTo>
                    <a:lnTo>
                      <a:pt x="5" y="87"/>
                    </a:lnTo>
                    <a:lnTo>
                      <a:pt x="3" y="83"/>
                    </a:lnTo>
                    <a:lnTo>
                      <a:pt x="7" y="80"/>
                    </a:lnTo>
                    <a:lnTo>
                      <a:pt x="9" y="81"/>
                    </a:lnTo>
                    <a:lnTo>
                      <a:pt x="14" y="82"/>
                    </a:lnTo>
                    <a:lnTo>
                      <a:pt x="15" y="81"/>
                    </a:lnTo>
                    <a:lnTo>
                      <a:pt x="15" y="80"/>
                    </a:lnTo>
                    <a:lnTo>
                      <a:pt x="12" y="81"/>
                    </a:lnTo>
                    <a:lnTo>
                      <a:pt x="11" y="80"/>
                    </a:lnTo>
                    <a:lnTo>
                      <a:pt x="13" y="79"/>
                    </a:lnTo>
                    <a:lnTo>
                      <a:pt x="10" y="80"/>
                    </a:lnTo>
                    <a:lnTo>
                      <a:pt x="6" y="79"/>
                    </a:lnTo>
                    <a:lnTo>
                      <a:pt x="5" y="79"/>
                    </a:lnTo>
                    <a:lnTo>
                      <a:pt x="6" y="75"/>
                    </a:lnTo>
                    <a:lnTo>
                      <a:pt x="13" y="75"/>
                    </a:lnTo>
                    <a:lnTo>
                      <a:pt x="18" y="66"/>
                    </a:lnTo>
                    <a:lnTo>
                      <a:pt x="25" y="69"/>
                    </a:lnTo>
                    <a:lnTo>
                      <a:pt x="26" y="67"/>
                    </a:lnTo>
                    <a:lnTo>
                      <a:pt x="22" y="63"/>
                    </a:lnTo>
                    <a:lnTo>
                      <a:pt x="24" y="61"/>
                    </a:lnTo>
                    <a:lnTo>
                      <a:pt x="28" y="59"/>
                    </a:lnTo>
                    <a:lnTo>
                      <a:pt x="41" y="52"/>
                    </a:lnTo>
                    <a:lnTo>
                      <a:pt x="46" y="50"/>
                    </a:lnTo>
                    <a:lnTo>
                      <a:pt x="47" y="53"/>
                    </a:lnTo>
                    <a:lnTo>
                      <a:pt x="47" y="55"/>
                    </a:lnTo>
                    <a:lnTo>
                      <a:pt x="49" y="55"/>
                    </a:lnTo>
                    <a:lnTo>
                      <a:pt x="49" y="53"/>
                    </a:lnTo>
                    <a:lnTo>
                      <a:pt x="51" y="53"/>
                    </a:lnTo>
                    <a:lnTo>
                      <a:pt x="54" y="53"/>
                    </a:lnTo>
                    <a:lnTo>
                      <a:pt x="54" y="52"/>
                    </a:lnTo>
                    <a:lnTo>
                      <a:pt x="53" y="51"/>
                    </a:lnTo>
                    <a:lnTo>
                      <a:pt x="56" y="49"/>
                    </a:lnTo>
                    <a:lnTo>
                      <a:pt x="57" y="49"/>
                    </a:lnTo>
                    <a:lnTo>
                      <a:pt x="59" y="47"/>
                    </a:lnTo>
                    <a:lnTo>
                      <a:pt x="59" y="46"/>
                    </a:lnTo>
                    <a:lnTo>
                      <a:pt x="55" y="49"/>
                    </a:lnTo>
                    <a:lnTo>
                      <a:pt x="49" y="52"/>
                    </a:lnTo>
                    <a:lnTo>
                      <a:pt x="47" y="50"/>
                    </a:lnTo>
                    <a:lnTo>
                      <a:pt x="48" y="48"/>
                    </a:lnTo>
                    <a:lnTo>
                      <a:pt x="47" y="48"/>
                    </a:lnTo>
                    <a:lnTo>
                      <a:pt x="46" y="46"/>
                    </a:lnTo>
                    <a:lnTo>
                      <a:pt x="56" y="33"/>
                    </a:lnTo>
                    <a:lnTo>
                      <a:pt x="59" y="35"/>
                    </a:lnTo>
                    <a:lnTo>
                      <a:pt x="61" y="33"/>
                    </a:lnTo>
                    <a:lnTo>
                      <a:pt x="60" y="29"/>
                    </a:lnTo>
                    <a:lnTo>
                      <a:pt x="61" y="27"/>
                    </a:lnTo>
                    <a:lnTo>
                      <a:pt x="65" y="22"/>
                    </a:lnTo>
                    <a:lnTo>
                      <a:pt x="67" y="23"/>
                    </a:lnTo>
                    <a:lnTo>
                      <a:pt x="68" y="22"/>
                    </a:lnTo>
                    <a:lnTo>
                      <a:pt x="66" y="20"/>
                    </a:lnTo>
                    <a:lnTo>
                      <a:pt x="68" y="15"/>
                    </a:lnTo>
                    <a:lnTo>
                      <a:pt x="70" y="18"/>
                    </a:lnTo>
                    <a:lnTo>
                      <a:pt x="71" y="17"/>
                    </a:lnTo>
                    <a:lnTo>
                      <a:pt x="69" y="13"/>
                    </a:lnTo>
                    <a:lnTo>
                      <a:pt x="71" y="8"/>
                    </a:lnTo>
                    <a:lnTo>
                      <a:pt x="74" y="9"/>
                    </a:lnTo>
                    <a:lnTo>
                      <a:pt x="74" y="5"/>
                    </a:lnTo>
                    <a:lnTo>
                      <a:pt x="70" y="7"/>
                    </a:lnTo>
                    <a:lnTo>
                      <a:pt x="70" y="7"/>
                    </a:lnTo>
                    <a:lnTo>
                      <a:pt x="73" y="3"/>
                    </a:lnTo>
                    <a:lnTo>
                      <a:pt x="74" y="2"/>
                    </a:lnTo>
                    <a:lnTo>
                      <a:pt x="76" y="1"/>
                    </a:lnTo>
                    <a:lnTo>
                      <a:pt x="77" y="0"/>
                    </a:lnTo>
                    <a:lnTo>
                      <a:pt x="76" y="0"/>
                    </a:lnTo>
                    <a:lnTo>
                      <a:pt x="90" y="0"/>
                    </a:lnTo>
                    <a:lnTo>
                      <a:pt x="89" y="4"/>
                    </a:lnTo>
                    <a:lnTo>
                      <a:pt x="86" y="5"/>
                    </a:lnTo>
                    <a:lnTo>
                      <a:pt x="83" y="22"/>
                    </a:lnTo>
                    <a:lnTo>
                      <a:pt x="81" y="27"/>
                    </a:lnTo>
                    <a:lnTo>
                      <a:pt x="78" y="32"/>
                    </a:lnTo>
                    <a:lnTo>
                      <a:pt x="80" y="36"/>
                    </a:lnTo>
                    <a:lnTo>
                      <a:pt x="81" y="42"/>
                    </a:lnTo>
                    <a:lnTo>
                      <a:pt x="77" y="44"/>
                    </a:lnTo>
                    <a:lnTo>
                      <a:pt x="75" y="44"/>
                    </a:lnTo>
                    <a:lnTo>
                      <a:pt x="72" y="44"/>
                    </a:lnTo>
                    <a:lnTo>
                      <a:pt x="69" y="46"/>
                    </a:lnTo>
                    <a:lnTo>
                      <a:pt x="65" y="51"/>
                    </a:lnTo>
                    <a:lnTo>
                      <a:pt x="64" y="56"/>
                    </a:lnTo>
                    <a:lnTo>
                      <a:pt x="65" y="61"/>
                    </a:lnTo>
                    <a:lnTo>
                      <a:pt x="64" y="67"/>
                    </a:lnTo>
                    <a:lnTo>
                      <a:pt x="63" y="73"/>
                    </a:lnTo>
                    <a:lnTo>
                      <a:pt x="64" y="80"/>
                    </a:lnTo>
                    <a:lnTo>
                      <a:pt x="64" y="87"/>
                    </a:lnTo>
                    <a:lnTo>
                      <a:pt x="68" y="92"/>
                    </a:lnTo>
                    <a:lnTo>
                      <a:pt x="67" y="99"/>
                    </a:lnTo>
                    <a:lnTo>
                      <a:pt x="63" y="101"/>
                    </a:lnTo>
                    <a:lnTo>
                      <a:pt x="65" y="109"/>
                    </a:lnTo>
                    <a:lnTo>
                      <a:pt x="64" y="116"/>
                    </a:lnTo>
                    <a:lnTo>
                      <a:pt x="63" y="121"/>
                    </a:lnTo>
                    <a:lnTo>
                      <a:pt x="61" y="123"/>
                    </a:lnTo>
                    <a:lnTo>
                      <a:pt x="57" y="128"/>
                    </a:lnTo>
                    <a:lnTo>
                      <a:pt x="57" y="134"/>
                    </a:lnTo>
                    <a:lnTo>
                      <a:pt x="56" y="141"/>
                    </a:lnTo>
                    <a:lnTo>
                      <a:pt x="53" y="143"/>
                    </a:lnTo>
                    <a:lnTo>
                      <a:pt x="53" y="138"/>
                    </a:lnTo>
                    <a:lnTo>
                      <a:pt x="52" y="137"/>
                    </a:lnTo>
                    <a:lnTo>
                      <a:pt x="48" y="135"/>
                    </a:lnTo>
                    <a:lnTo>
                      <a:pt x="48" y="128"/>
                    </a:lnTo>
                    <a:lnTo>
                      <a:pt x="48" y="125"/>
                    </a:lnTo>
                    <a:lnTo>
                      <a:pt x="49" y="124"/>
                    </a:lnTo>
                    <a:lnTo>
                      <a:pt x="49" y="123"/>
                    </a:lnTo>
                    <a:lnTo>
                      <a:pt x="48" y="123"/>
                    </a:lnTo>
                    <a:lnTo>
                      <a:pt x="47" y="123"/>
                    </a:lnTo>
                    <a:lnTo>
                      <a:pt x="47" y="126"/>
                    </a:lnTo>
                    <a:lnTo>
                      <a:pt x="47" y="128"/>
                    </a:lnTo>
                    <a:lnTo>
                      <a:pt x="47" y="129"/>
                    </a:lnTo>
                    <a:lnTo>
                      <a:pt x="46" y="129"/>
                    </a:lnTo>
                    <a:lnTo>
                      <a:pt x="46" y="128"/>
                    </a:lnTo>
                    <a:lnTo>
                      <a:pt x="45" y="127"/>
                    </a:lnTo>
                    <a:lnTo>
                      <a:pt x="45" y="126"/>
                    </a:lnTo>
                    <a:lnTo>
                      <a:pt x="45" y="128"/>
                    </a:lnTo>
                    <a:lnTo>
                      <a:pt x="44" y="129"/>
                    </a:lnTo>
                    <a:lnTo>
                      <a:pt x="46" y="132"/>
                    </a:lnTo>
                    <a:lnTo>
                      <a:pt x="44" y="135"/>
                    </a:lnTo>
                    <a:close/>
                  </a:path>
                </a:pathLst>
              </a:custGeom>
              <a:solidFill>
                <a:srgbClr val="549E39">
                  <a:lumMod val="40000"/>
                  <a:lumOff val="6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pl-P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1,1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2" name="Freeform 107"/>
              <p:cNvSpPr>
                <a:spLocks/>
              </p:cNvSpPr>
              <p:nvPr/>
            </p:nvSpPr>
            <p:spPr bwMode="auto">
              <a:xfrm>
                <a:off x="4407874" y="2639633"/>
                <a:ext cx="16557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2" h="3">
                    <a:moveTo>
                      <a:pt x="1" y="3"/>
                    </a:moveTo>
                    <a:lnTo>
                      <a:pt x="1" y="2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3" name="Freeform 108"/>
              <p:cNvSpPr>
                <a:spLocks/>
              </p:cNvSpPr>
              <p:nvPr/>
            </p:nvSpPr>
            <p:spPr bwMode="auto">
              <a:xfrm>
                <a:off x="4302168" y="3075197"/>
                <a:ext cx="8915" cy="22924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1" h="3">
                    <a:moveTo>
                      <a:pt x="1" y="3"/>
                    </a:moveTo>
                    <a:lnTo>
                      <a:pt x="1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4" name="Freeform 109"/>
              <p:cNvSpPr>
                <a:spLocks/>
              </p:cNvSpPr>
              <p:nvPr/>
            </p:nvSpPr>
            <p:spPr bwMode="auto">
              <a:xfrm>
                <a:off x="4311082" y="2807745"/>
                <a:ext cx="16557" cy="22924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2" y="1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2" y="0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5" name="Freeform 110"/>
              <p:cNvSpPr>
                <a:spLocks/>
              </p:cNvSpPr>
              <p:nvPr/>
            </p:nvSpPr>
            <p:spPr bwMode="auto">
              <a:xfrm>
                <a:off x="4601458" y="2471520"/>
                <a:ext cx="48396" cy="30566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3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3" y="3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0" y="2"/>
                  </a:cxn>
                </a:cxnLst>
                <a:rect l="0" t="0" r="r" b="b"/>
                <a:pathLst>
                  <a:path w="6" h="4">
                    <a:moveTo>
                      <a:pt x="0" y="2"/>
                    </a:moveTo>
                    <a:lnTo>
                      <a:pt x="1" y="2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6" name="Freeform 111"/>
              <p:cNvSpPr>
                <a:spLocks/>
              </p:cNvSpPr>
              <p:nvPr/>
            </p:nvSpPr>
            <p:spPr bwMode="auto">
              <a:xfrm>
                <a:off x="4327639" y="2983499"/>
                <a:ext cx="15283" cy="38207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1" y="4"/>
                  </a:cxn>
                  <a:cxn ang="0">
                    <a:pos x="2" y="2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1" y="5"/>
                  </a:cxn>
                </a:cxnLst>
                <a:rect l="0" t="0" r="r" b="b"/>
                <a:pathLst>
                  <a:path w="2" h="5">
                    <a:moveTo>
                      <a:pt x="1" y="5"/>
                    </a:moveTo>
                    <a:lnTo>
                      <a:pt x="1" y="4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7" name="Freeform 112"/>
              <p:cNvSpPr>
                <a:spLocks/>
              </p:cNvSpPr>
              <p:nvPr/>
            </p:nvSpPr>
            <p:spPr bwMode="auto">
              <a:xfrm>
                <a:off x="6073716" y="2662557"/>
                <a:ext cx="210141" cy="23688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6" y="17"/>
                  </a:cxn>
                  <a:cxn ang="0">
                    <a:pos x="10" y="24"/>
                  </a:cxn>
                  <a:cxn ang="0">
                    <a:pos x="14" y="31"/>
                  </a:cxn>
                  <a:cxn ang="0">
                    <a:pos x="17" y="31"/>
                  </a:cxn>
                  <a:cxn ang="0">
                    <a:pos x="18" y="25"/>
                  </a:cxn>
                  <a:cxn ang="0">
                    <a:pos x="25" y="24"/>
                  </a:cxn>
                  <a:cxn ang="0">
                    <a:pos x="26" y="17"/>
                  </a:cxn>
                  <a:cxn ang="0">
                    <a:pos x="25" y="10"/>
                  </a:cxn>
                  <a:cxn ang="0">
                    <a:pos x="20" y="5"/>
                  </a:cxn>
                  <a:cxn ang="0">
                    <a:pos x="14" y="3"/>
                  </a:cxn>
                  <a:cxn ang="0">
                    <a:pos x="10" y="0"/>
                  </a:cxn>
                  <a:cxn ang="0">
                    <a:pos x="4" y="1"/>
                  </a:cxn>
                  <a:cxn ang="0">
                    <a:pos x="0" y="7"/>
                  </a:cxn>
                  <a:cxn ang="0">
                    <a:pos x="0" y="12"/>
                  </a:cxn>
                </a:cxnLst>
                <a:rect l="0" t="0" r="r" b="b"/>
                <a:pathLst>
                  <a:path w="26" h="31">
                    <a:moveTo>
                      <a:pt x="0" y="12"/>
                    </a:moveTo>
                    <a:lnTo>
                      <a:pt x="6" y="17"/>
                    </a:lnTo>
                    <a:lnTo>
                      <a:pt x="10" y="24"/>
                    </a:lnTo>
                    <a:lnTo>
                      <a:pt x="14" y="31"/>
                    </a:lnTo>
                    <a:lnTo>
                      <a:pt x="17" y="31"/>
                    </a:lnTo>
                    <a:lnTo>
                      <a:pt x="18" y="25"/>
                    </a:lnTo>
                    <a:lnTo>
                      <a:pt x="25" y="24"/>
                    </a:lnTo>
                    <a:lnTo>
                      <a:pt x="26" y="17"/>
                    </a:lnTo>
                    <a:lnTo>
                      <a:pt x="25" y="10"/>
                    </a:lnTo>
                    <a:lnTo>
                      <a:pt x="20" y="5"/>
                    </a:lnTo>
                    <a:lnTo>
                      <a:pt x="14" y="3"/>
                    </a:lnTo>
                    <a:lnTo>
                      <a:pt x="10" y="0"/>
                    </a:lnTo>
                    <a:lnTo>
                      <a:pt x="4" y="1"/>
                    </a:lnTo>
                    <a:lnTo>
                      <a:pt x="0" y="7"/>
                    </a:lnTo>
                    <a:lnTo>
                      <a:pt x="0" y="1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8" name="Freeform 113"/>
              <p:cNvSpPr>
                <a:spLocks/>
              </p:cNvSpPr>
              <p:nvPr/>
            </p:nvSpPr>
            <p:spPr bwMode="auto">
              <a:xfrm>
                <a:off x="6324612" y="2433313"/>
                <a:ext cx="178301" cy="236886"/>
              </a:xfrm>
              <a:custGeom>
                <a:avLst/>
                <a:gdLst/>
                <a:ahLst/>
                <a:cxnLst>
                  <a:cxn ang="0">
                    <a:pos x="16" y="31"/>
                  </a:cxn>
                  <a:cxn ang="0">
                    <a:pos x="20" y="30"/>
                  </a:cxn>
                  <a:cxn ang="0">
                    <a:pos x="22" y="25"/>
                  </a:cxn>
                  <a:cxn ang="0">
                    <a:pos x="16" y="15"/>
                  </a:cxn>
                  <a:cxn ang="0">
                    <a:pos x="12" y="12"/>
                  </a:cxn>
                  <a:cxn ang="0">
                    <a:pos x="11" y="4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2" y="3"/>
                  </a:cxn>
                  <a:cxn ang="0">
                    <a:pos x="7" y="5"/>
                  </a:cxn>
                  <a:cxn ang="0">
                    <a:pos x="8" y="7"/>
                  </a:cxn>
                  <a:cxn ang="0">
                    <a:pos x="7" y="11"/>
                  </a:cxn>
                  <a:cxn ang="0">
                    <a:pos x="4" y="12"/>
                  </a:cxn>
                  <a:cxn ang="0">
                    <a:pos x="3" y="16"/>
                  </a:cxn>
                  <a:cxn ang="0">
                    <a:pos x="5" y="21"/>
                  </a:cxn>
                  <a:cxn ang="0">
                    <a:pos x="16" y="25"/>
                  </a:cxn>
                  <a:cxn ang="0">
                    <a:pos x="16" y="31"/>
                  </a:cxn>
                </a:cxnLst>
                <a:rect l="0" t="0" r="r" b="b"/>
                <a:pathLst>
                  <a:path w="22" h="31">
                    <a:moveTo>
                      <a:pt x="16" y="31"/>
                    </a:moveTo>
                    <a:lnTo>
                      <a:pt x="20" y="30"/>
                    </a:lnTo>
                    <a:lnTo>
                      <a:pt x="22" y="25"/>
                    </a:lnTo>
                    <a:lnTo>
                      <a:pt x="16" y="15"/>
                    </a:lnTo>
                    <a:lnTo>
                      <a:pt x="12" y="12"/>
                    </a:lnTo>
                    <a:lnTo>
                      <a:pt x="11" y="4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2" y="3"/>
                    </a:lnTo>
                    <a:lnTo>
                      <a:pt x="7" y="5"/>
                    </a:lnTo>
                    <a:lnTo>
                      <a:pt x="8" y="7"/>
                    </a:lnTo>
                    <a:lnTo>
                      <a:pt x="7" y="11"/>
                    </a:lnTo>
                    <a:lnTo>
                      <a:pt x="4" y="12"/>
                    </a:lnTo>
                    <a:lnTo>
                      <a:pt x="3" y="16"/>
                    </a:lnTo>
                    <a:lnTo>
                      <a:pt x="5" y="21"/>
                    </a:lnTo>
                    <a:lnTo>
                      <a:pt x="16" y="25"/>
                    </a:lnTo>
                    <a:lnTo>
                      <a:pt x="16" y="3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9" name="Freeform 114"/>
              <p:cNvSpPr>
                <a:spLocks/>
              </p:cNvSpPr>
              <p:nvPr/>
            </p:nvSpPr>
            <p:spPr bwMode="auto">
              <a:xfrm>
                <a:off x="5547728" y="5398205"/>
                <a:ext cx="226697" cy="244527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7" y="14"/>
                  </a:cxn>
                  <a:cxn ang="0">
                    <a:pos x="8" y="13"/>
                  </a:cxn>
                  <a:cxn ang="0">
                    <a:pos x="8" y="13"/>
                  </a:cxn>
                  <a:cxn ang="0">
                    <a:pos x="9" y="12"/>
                  </a:cxn>
                  <a:cxn ang="0">
                    <a:pos x="10" y="12"/>
                  </a:cxn>
                  <a:cxn ang="0">
                    <a:pos x="10" y="11"/>
                  </a:cxn>
                  <a:cxn ang="0">
                    <a:pos x="10" y="9"/>
                  </a:cxn>
                  <a:cxn ang="0">
                    <a:pos x="11" y="9"/>
                  </a:cxn>
                  <a:cxn ang="0">
                    <a:pos x="13" y="7"/>
                  </a:cxn>
                  <a:cxn ang="0">
                    <a:pos x="15" y="7"/>
                  </a:cxn>
                  <a:cxn ang="0">
                    <a:pos x="16" y="7"/>
                  </a:cxn>
                  <a:cxn ang="0">
                    <a:pos x="17" y="7"/>
                  </a:cxn>
                  <a:cxn ang="0">
                    <a:pos x="18" y="5"/>
                  </a:cxn>
                  <a:cxn ang="0">
                    <a:pos x="18" y="3"/>
                  </a:cxn>
                  <a:cxn ang="0">
                    <a:pos x="17" y="2"/>
                  </a:cxn>
                  <a:cxn ang="0">
                    <a:pos x="17" y="1"/>
                  </a:cxn>
                  <a:cxn ang="0">
                    <a:pos x="18" y="1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22" y="0"/>
                  </a:cxn>
                  <a:cxn ang="0">
                    <a:pos x="23" y="1"/>
                  </a:cxn>
                  <a:cxn ang="0">
                    <a:pos x="23" y="2"/>
                  </a:cxn>
                  <a:cxn ang="0">
                    <a:pos x="22" y="4"/>
                  </a:cxn>
                  <a:cxn ang="0">
                    <a:pos x="23" y="5"/>
                  </a:cxn>
                  <a:cxn ang="0">
                    <a:pos x="24" y="5"/>
                  </a:cxn>
                  <a:cxn ang="0">
                    <a:pos x="24" y="6"/>
                  </a:cxn>
                  <a:cxn ang="0">
                    <a:pos x="25" y="7"/>
                  </a:cxn>
                  <a:cxn ang="0">
                    <a:pos x="25" y="8"/>
                  </a:cxn>
                  <a:cxn ang="0">
                    <a:pos x="25" y="9"/>
                  </a:cxn>
                  <a:cxn ang="0">
                    <a:pos x="25" y="13"/>
                  </a:cxn>
                  <a:cxn ang="0">
                    <a:pos x="26" y="14"/>
                  </a:cxn>
                  <a:cxn ang="0">
                    <a:pos x="28" y="15"/>
                  </a:cxn>
                  <a:cxn ang="0">
                    <a:pos x="28" y="17"/>
                  </a:cxn>
                  <a:cxn ang="0">
                    <a:pos x="27" y="18"/>
                  </a:cxn>
                  <a:cxn ang="0">
                    <a:pos x="27" y="19"/>
                  </a:cxn>
                  <a:cxn ang="0">
                    <a:pos x="27" y="20"/>
                  </a:cxn>
                  <a:cxn ang="0">
                    <a:pos x="28" y="22"/>
                  </a:cxn>
                  <a:cxn ang="0">
                    <a:pos x="26" y="23"/>
                  </a:cxn>
                  <a:cxn ang="0">
                    <a:pos x="23" y="24"/>
                  </a:cxn>
                  <a:cxn ang="0">
                    <a:pos x="22" y="26"/>
                  </a:cxn>
                  <a:cxn ang="0">
                    <a:pos x="22" y="26"/>
                  </a:cxn>
                  <a:cxn ang="0">
                    <a:pos x="21" y="27"/>
                  </a:cxn>
                  <a:cxn ang="0">
                    <a:pos x="20" y="27"/>
                  </a:cxn>
                  <a:cxn ang="0">
                    <a:pos x="17" y="27"/>
                  </a:cxn>
                  <a:cxn ang="0">
                    <a:pos x="16" y="28"/>
                  </a:cxn>
                  <a:cxn ang="0">
                    <a:pos x="15" y="29"/>
                  </a:cxn>
                  <a:cxn ang="0">
                    <a:pos x="15" y="31"/>
                  </a:cxn>
                  <a:cxn ang="0">
                    <a:pos x="13" y="32"/>
                  </a:cxn>
                  <a:cxn ang="0">
                    <a:pos x="12" y="32"/>
                  </a:cxn>
                  <a:cxn ang="0">
                    <a:pos x="10" y="32"/>
                  </a:cxn>
                  <a:cxn ang="0">
                    <a:pos x="10" y="31"/>
                  </a:cxn>
                  <a:cxn ang="0">
                    <a:pos x="10" y="29"/>
                  </a:cxn>
                  <a:cxn ang="0">
                    <a:pos x="9" y="27"/>
                  </a:cxn>
                  <a:cxn ang="0">
                    <a:pos x="7" y="26"/>
                  </a:cxn>
                  <a:cxn ang="0">
                    <a:pos x="4" y="25"/>
                  </a:cxn>
                  <a:cxn ang="0">
                    <a:pos x="2" y="24"/>
                  </a:cxn>
                  <a:cxn ang="0">
                    <a:pos x="1" y="22"/>
                  </a:cxn>
                  <a:cxn ang="0">
                    <a:pos x="0" y="19"/>
                  </a:cxn>
                  <a:cxn ang="0">
                    <a:pos x="1" y="16"/>
                  </a:cxn>
                  <a:cxn ang="0">
                    <a:pos x="2" y="15"/>
                  </a:cxn>
                </a:cxnLst>
                <a:rect l="0" t="0" r="r" b="b"/>
                <a:pathLst>
                  <a:path w="28" h="32">
                    <a:moveTo>
                      <a:pt x="4" y="15"/>
                    </a:moveTo>
                    <a:lnTo>
                      <a:pt x="4" y="15"/>
                    </a:lnTo>
                    <a:lnTo>
                      <a:pt x="4" y="15"/>
                    </a:lnTo>
                    <a:lnTo>
                      <a:pt x="5" y="15"/>
                    </a:lnTo>
                    <a:lnTo>
                      <a:pt x="5" y="14"/>
                    </a:lnTo>
                    <a:lnTo>
                      <a:pt x="6" y="14"/>
                    </a:lnTo>
                    <a:lnTo>
                      <a:pt x="6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0" y="9"/>
                    </a:lnTo>
                    <a:lnTo>
                      <a:pt x="11" y="9"/>
                    </a:lnTo>
                    <a:lnTo>
                      <a:pt x="11" y="8"/>
                    </a:lnTo>
                    <a:lnTo>
                      <a:pt x="12" y="8"/>
                    </a:lnTo>
                    <a:lnTo>
                      <a:pt x="12" y="8"/>
                    </a:lnTo>
                    <a:lnTo>
                      <a:pt x="13" y="7"/>
                    </a:lnTo>
                    <a:lnTo>
                      <a:pt x="13" y="7"/>
                    </a:lnTo>
                    <a:lnTo>
                      <a:pt x="14" y="7"/>
                    </a:lnTo>
                    <a:lnTo>
                      <a:pt x="14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6" y="7"/>
                    </a:lnTo>
                    <a:lnTo>
                      <a:pt x="16" y="7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8" y="5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8" y="3"/>
                    </a:lnTo>
                    <a:lnTo>
                      <a:pt x="18" y="3"/>
                    </a:lnTo>
                    <a:lnTo>
                      <a:pt x="18" y="3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7" y="2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1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1" y="1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1"/>
                    </a:lnTo>
                    <a:lnTo>
                      <a:pt x="23" y="1"/>
                    </a:lnTo>
                    <a:lnTo>
                      <a:pt x="23" y="1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2" y="2"/>
                    </a:lnTo>
                    <a:lnTo>
                      <a:pt x="22" y="3"/>
                    </a:lnTo>
                    <a:lnTo>
                      <a:pt x="22" y="3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23" y="4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4" y="5"/>
                    </a:lnTo>
                    <a:lnTo>
                      <a:pt x="24" y="5"/>
                    </a:lnTo>
                    <a:lnTo>
                      <a:pt x="24" y="5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6"/>
                    </a:lnTo>
                    <a:lnTo>
                      <a:pt x="24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9"/>
                    </a:lnTo>
                    <a:lnTo>
                      <a:pt x="25" y="10"/>
                    </a:lnTo>
                    <a:lnTo>
                      <a:pt x="25" y="11"/>
                    </a:lnTo>
                    <a:lnTo>
                      <a:pt x="25" y="12"/>
                    </a:lnTo>
                    <a:lnTo>
                      <a:pt x="25" y="13"/>
                    </a:lnTo>
                    <a:lnTo>
                      <a:pt x="26" y="13"/>
                    </a:lnTo>
                    <a:lnTo>
                      <a:pt x="26" y="13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7" y="14"/>
                    </a:lnTo>
                    <a:lnTo>
                      <a:pt x="27" y="14"/>
                    </a:lnTo>
                    <a:lnTo>
                      <a:pt x="28" y="14"/>
                    </a:lnTo>
                    <a:lnTo>
                      <a:pt x="28" y="15"/>
                    </a:lnTo>
                    <a:lnTo>
                      <a:pt x="28" y="15"/>
                    </a:lnTo>
                    <a:lnTo>
                      <a:pt x="28" y="15"/>
                    </a:lnTo>
                    <a:lnTo>
                      <a:pt x="28" y="16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7" y="18"/>
                    </a:lnTo>
                    <a:lnTo>
                      <a:pt x="27" y="18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28" y="21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4"/>
                    </a:lnTo>
                    <a:lnTo>
                      <a:pt x="24" y="24"/>
                    </a:lnTo>
                    <a:lnTo>
                      <a:pt x="23" y="24"/>
                    </a:lnTo>
                    <a:lnTo>
                      <a:pt x="22" y="24"/>
                    </a:lnTo>
                    <a:lnTo>
                      <a:pt x="22" y="25"/>
                    </a:lnTo>
                    <a:lnTo>
                      <a:pt x="22" y="25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6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1" y="27"/>
                    </a:lnTo>
                    <a:lnTo>
                      <a:pt x="21" y="27"/>
                    </a:lnTo>
                    <a:lnTo>
                      <a:pt x="21" y="27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8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6" y="27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15" y="29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5" y="31"/>
                    </a:lnTo>
                    <a:lnTo>
                      <a:pt x="15" y="31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13" y="32"/>
                    </a:lnTo>
                    <a:lnTo>
                      <a:pt x="13" y="32"/>
                    </a:lnTo>
                    <a:lnTo>
                      <a:pt x="13" y="32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0" y="32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1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10" y="29"/>
                    </a:lnTo>
                    <a:lnTo>
                      <a:pt x="10" y="29"/>
                    </a:lnTo>
                    <a:lnTo>
                      <a:pt x="10" y="28"/>
                    </a:lnTo>
                    <a:lnTo>
                      <a:pt x="9" y="28"/>
                    </a:lnTo>
                    <a:lnTo>
                      <a:pt x="9" y="28"/>
                    </a:lnTo>
                    <a:lnTo>
                      <a:pt x="9" y="27"/>
                    </a:lnTo>
                    <a:lnTo>
                      <a:pt x="8" y="27"/>
                    </a:lnTo>
                    <a:lnTo>
                      <a:pt x="8" y="26"/>
                    </a:lnTo>
                    <a:lnTo>
                      <a:pt x="8" y="26"/>
                    </a:lnTo>
                    <a:lnTo>
                      <a:pt x="7" y="26"/>
                    </a:lnTo>
                    <a:lnTo>
                      <a:pt x="6" y="26"/>
                    </a:lnTo>
                    <a:lnTo>
                      <a:pt x="5" y="26"/>
                    </a:lnTo>
                    <a:lnTo>
                      <a:pt x="5" y="25"/>
                    </a:lnTo>
                    <a:lnTo>
                      <a:pt x="4" y="25"/>
                    </a:lnTo>
                    <a:lnTo>
                      <a:pt x="4" y="25"/>
                    </a:lnTo>
                    <a:lnTo>
                      <a:pt x="3" y="25"/>
                    </a:lnTo>
                    <a:lnTo>
                      <a:pt x="3" y="24"/>
                    </a:lnTo>
                    <a:lnTo>
                      <a:pt x="2" y="24"/>
                    </a:lnTo>
                    <a:lnTo>
                      <a:pt x="2" y="24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1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3" y="15"/>
                    </a:lnTo>
                    <a:lnTo>
                      <a:pt x="3" y="15"/>
                    </a:lnTo>
                    <a:lnTo>
                      <a:pt x="4" y="15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20" name="Freeform 115"/>
              <p:cNvSpPr>
                <a:spLocks/>
              </p:cNvSpPr>
              <p:nvPr/>
            </p:nvSpPr>
            <p:spPr bwMode="auto">
              <a:xfrm>
                <a:off x="5508247" y="5551035"/>
                <a:ext cx="210141" cy="427923"/>
              </a:xfrm>
              <a:custGeom>
                <a:avLst/>
                <a:gdLst/>
                <a:ahLst/>
                <a:cxnLst>
                  <a:cxn ang="0">
                    <a:pos x="25" y="32"/>
                  </a:cxn>
                  <a:cxn ang="0">
                    <a:pos x="25" y="35"/>
                  </a:cxn>
                  <a:cxn ang="0">
                    <a:pos x="26" y="39"/>
                  </a:cxn>
                  <a:cxn ang="0">
                    <a:pos x="22" y="42"/>
                  </a:cxn>
                  <a:cxn ang="0">
                    <a:pos x="21" y="47"/>
                  </a:cxn>
                  <a:cxn ang="0">
                    <a:pos x="18" y="49"/>
                  </a:cxn>
                  <a:cxn ang="0">
                    <a:pos x="18" y="52"/>
                  </a:cxn>
                  <a:cxn ang="0">
                    <a:pos x="17" y="54"/>
                  </a:cxn>
                  <a:cxn ang="0">
                    <a:pos x="15" y="56"/>
                  </a:cxn>
                  <a:cxn ang="0">
                    <a:pos x="14" y="56"/>
                  </a:cxn>
                  <a:cxn ang="0">
                    <a:pos x="12" y="55"/>
                  </a:cxn>
                  <a:cxn ang="0">
                    <a:pos x="11" y="52"/>
                  </a:cxn>
                  <a:cxn ang="0">
                    <a:pos x="9" y="50"/>
                  </a:cxn>
                  <a:cxn ang="0">
                    <a:pos x="5" y="48"/>
                  </a:cxn>
                  <a:cxn ang="0">
                    <a:pos x="2" y="45"/>
                  </a:cxn>
                  <a:cxn ang="0">
                    <a:pos x="1" y="42"/>
                  </a:cxn>
                  <a:cxn ang="0">
                    <a:pos x="3" y="42"/>
                  </a:cxn>
                  <a:cxn ang="0">
                    <a:pos x="3" y="40"/>
                  </a:cxn>
                  <a:cxn ang="0">
                    <a:pos x="2" y="37"/>
                  </a:cxn>
                  <a:cxn ang="0">
                    <a:pos x="2" y="33"/>
                  </a:cxn>
                  <a:cxn ang="0">
                    <a:pos x="3" y="32"/>
                  </a:cxn>
                  <a:cxn ang="0">
                    <a:pos x="2" y="30"/>
                  </a:cxn>
                  <a:cxn ang="0">
                    <a:pos x="3" y="28"/>
                  </a:cxn>
                  <a:cxn ang="0">
                    <a:pos x="2" y="25"/>
                  </a:cxn>
                  <a:cxn ang="0">
                    <a:pos x="2" y="23"/>
                  </a:cxn>
                  <a:cxn ang="0">
                    <a:pos x="2" y="20"/>
                  </a:cxn>
                  <a:cxn ang="0">
                    <a:pos x="3" y="17"/>
                  </a:cxn>
                  <a:cxn ang="0">
                    <a:pos x="2" y="15"/>
                  </a:cxn>
                  <a:cxn ang="0">
                    <a:pos x="0" y="15"/>
                  </a:cxn>
                  <a:cxn ang="0">
                    <a:pos x="1" y="11"/>
                  </a:cxn>
                  <a:cxn ang="0">
                    <a:pos x="0" y="8"/>
                  </a:cxn>
                  <a:cxn ang="0">
                    <a:pos x="1" y="4"/>
                  </a:cxn>
                  <a:cxn ang="0">
                    <a:pos x="3" y="2"/>
                  </a:cxn>
                  <a:cxn ang="0">
                    <a:pos x="4" y="0"/>
                  </a:cxn>
                  <a:cxn ang="0">
                    <a:pos x="6" y="2"/>
                  </a:cxn>
                  <a:cxn ang="0">
                    <a:pos x="7" y="2"/>
                  </a:cxn>
                  <a:cxn ang="0">
                    <a:pos x="10" y="2"/>
                  </a:cxn>
                  <a:cxn ang="0">
                    <a:pos x="11" y="5"/>
                  </a:cxn>
                  <a:cxn ang="0">
                    <a:pos x="14" y="6"/>
                  </a:cxn>
                  <a:cxn ang="0">
                    <a:pos x="17" y="10"/>
                  </a:cxn>
                  <a:cxn ang="0">
                    <a:pos x="17" y="12"/>
                  </a:cxn>
                  <a:cxn ang="0">
                    <a:pos x="17" y="14"/>
                  </a:cxn>
                  <a:cxn ang="0">
                    <a:pos x="17" y="19"/>
                  </a:cxn>
                  <a:cxn ang="0">
                    <a:pos x="17" y="23"/>
                  </a:cxn>
                  <a:cxn ang="0">
                    <a:pos x="20" y="28"/>
                  </a:cxn>
                  <a:cxn ang="0">
                    <a:pos x="22" y="31"/>
                  </a:cxn>
                  <a:cxn ang="0">
                    <a:pos x="25" y="32"/>
                  </a:cxn>
                </a:cxnLst>
                <a:rect l="0" t="0" r="r" b="b"/>
                <a:pathLst>
                  <a:path w="26" h="56">
                    <a:moveTo>
                      <a:pt x="25" y="32"/>
                    </a:moveTo>
                    <a:lnTo>
                      <a:pt x="25" y="35"/>
                    </a:lnTo>
                    <a:lnTo>
                      <a:pt x="26" y="39"/>
                    </a:lnTo>
                    <a:lnTo>
                      <a:pt x="22" y="42"/>
                    </a:lnTo>
                    <a:lnTo>
                      <a:pt x="21" y="47"/>
                    </a:lnTo>
                    <a:lnTo>
                      <a:pt x="18" y="49"/>
                    </a:lnTo>
                    <a:lnTo>
                      <a:pt x="18" y="52"/>
                    </a:lnTo>
                    <a:lnTo>
                      <a:pt x="17" y="54"/>
                    </a:lnTo>
                    <a:lnTo>
                      <a:pt x="15" y="56"/>
                    </a:lnTo>
                    <a:lnTo>
                      <a:pt x="14" y="56"/>
                    </a:lnTo>
                    <a:lnTo>
                      <a:pt x="12" y="55"/>
                    </a:lnTo>
                    <a:lnTo>
                      <a:pt x="11" y="52"/>
                    </a:lnTo>
                    <a:lnTo>
                      <a:pt x="9" y="50"/>
                    </a:lnTo>
                    <a:lnTo>
                      <a:pt x="5" y="48"/>
                    </a:lnTo>
                    <a:lnTo>
                      <a:pt x="2" y="45"/>
                    </a:lnTo>
                    <a:lnTo>
                      <a:pt x="1" y="42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2" y="37"/>
                    </a:lnTo>
                    <a:lnTo>
                      <a:pt x="2" y="33"/>
                    </a:lnTo>
                    <a:lnTo>
                      <a:pt x="3" y="32"/>
                    </a:lnTo>
                    <a:lnTo>
                      <a:pt x="2" y="30"/>
                    </a:lnTo>
                    <a:lnTo>
                      <a:pt x="3" y="28"/>
                    </a:lnTo>
                    <a:lnTo>
                      <a:pt x="2" y="25"/>
                    </a:lnTo>
                    <a:lnTo>
                      <a:pt x="2" y="23"/>
                    </a:lnTo>
                    <a:lnTo>
                      <a:pt x="2" y="20"/>
                    </a:lnTo>
                    <a:lnTo>
                      <a:pt x="3" y="17"/>
                    </a:lnTo>
                    <a:lnTo>
                      <a:pt x="2" y="15"/>
                    </a:lnTo>
                    <a:lnTo>
                      <a:pt x="0" y="15"/>
                    </a:lnTo>
                    <a:lnTo>
                      <a:pt x="1" y="11"/>
                    </a:lnTo>
                    <a:lnTo>
                      <a:pt x="0" y="8"/>
                    </a:lnTo>
                    <a:lnTo>
                      <a:pt x="1" y="4"/>
                    </a:lnTo>
                    <a:lnTo>
                      <a:pt x="3" y="2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10" y="2"/>
                    </a:lnTo>
                    <a:lnTo>
                      <a:pt x="11" y="5"/>
                    </a:lnTo>
                    <a:lnTo>
                      <a:pt x="14" y="6"/>
                    </a:lnTo>
                    <a:lnTo>
                      <a:pt x="17" y="10"/>
                    </a:lnTo>
                    <a:lnTo>
                      <a:pt x="17" y="12"/>
                    </a:lnTo>
                    <a:lnTo>
                      <a:pt x="17" y="14"/>
                    </a:lnTo>
                    <a:lnTo>
                      <a:pt x="17" y="19"/>
                    </a:lnTo>
                    <a:lnTo>
                      <a:pt x="17" y="23"/>
                    </a:lnTo>
                    <a:lnTo>
                      <a:pt x="20" y="28"/>
                    </a:lnTo>
                    <a:lnTo>
                      <a:pt x="22" y="31"/>
                    </a:lnTo>
                    <a:lnTo>
                      <a:pt x="25" y="32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21" name="Freeform 116"/>
              <p:cNvSpPr>
                <a:spLocks/>
              </p:cNvSpPr>
              <p:nvPr/>
            </p:nvSpPr>
            <p:spPr bwMode="auto">
              <a:xfrm>
                <a:off x="5644520" y="5558676"/>
                <a:ext cx="267452" cy="236886"/>
              </a:xfrm>
              <a:custGeom>
                <a:avLst/>
                <a:gdLst/>
                <a:ahLst/>
                <a:cxnLst>
                  <a:cxn ang="0">
                    <a:pos x="24" y="1"/>
                  </a:cxn>
                  <a:cxn ang="0">
                    <a:pos x="24" y="3"/>
                  </a:cxn>
                  <a:cxn ang="0">
                    <a:pos x="30" y="7"/>
                  </a:cxn>
                  <a:cxn ang="0">
                    <a:pos x="33" y="14"/>
                  </a:cxn>
                  <a:cxn ang="0">
                    <a:pos x="33" y="19"/>
                  </a:cxn>
                  <a:cxn ang="0">
                    <a:pos x="32" y="20"/>
                  </a:cxn>
                  <a:cxn ang="0">
                    <a:pos x="28" y="23"/>
                  </a:cxn>
                  <a:cxn ang="0">
                    <a:pos x="23" y="24"/>
                  </a:cxn>
                  <a:cxn ang="0">
                    <a:pos x="19" y="26"/>
                  </a:cxn>
                  <a:cxn ang="0">
                    <a:pos x="16" y="29"/>
                  </a:cxn>
                  <a:cxn ang="0">
                    <a:pos x="12" y="30"/>
                  </a:cxn>
                  <a:cxn ang="0">
                    <a:pos x="9" y="31"/>
                  </a:cxn>
                  <a:cxn ang="0">
                    <a:pos x="8" y="31"/>
                  </a:cxn>
                  <a:cxn ang="0">
                    <a:pos x="5" y="30"/>
                  </a:cxn>
                  <a:cxn ang="0">
                    <a:pos x="3" y="27"/>
                  </a:cxn>
                  <a:cxn ang="0">
                    <a:pos x="0" y="22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11"/>
                  </a:cxn>
                  <a:cxn ang="0">
                    <a:pos x="2" y="10"/>
                  </a:cxn>
                  <a:cxn ang="0">
                    <a:pos x="2" y="6"/>
                  </a:cxn>
                  <a:cxn ang="0">
                    <a:pos x="6" y="3"/>
                  </a:cxn>
                  <a:cxn ang="0">
                    <a:pos x="7" y="4"/>
                  </a:cxn>
                  <a:cxn ang="0">
                    <a:pos x="9" y="3"/>
                  </a:cxn>
                  <a:cxn ang="0">
                    <a:pos x="10" y="1"/>
                  </a:cxn>
                  <a:cxn ang="0">
                    <a:pos x="14" y="2"/>
                  </a:cxn>
                  <a:cxn ang="0">
                    <a:pos x="16" y="0"/>
                  </a:cxn>
                  <a:cxn ang="0">
                    <a:pos x="19" y="1"/>
                  </a:cxn>
                  <a:cxn ang="0">
                    <a:pos x="21" y="0"/>
                  </a:cxn>
                  <a:cxn ang="0">
                    <a:pos x="24" y="1"/>
                  </a:cxn>
                </a:cxnLst>
                <a:rect l="0" t="0" r="r" b="b"/>
                <a:pathLst>
                  <a:path w="33" h="31">
                    <a:moveTo>
                      <a:pt x="24" y="1"/>
                    </a:moveTo>
                    <a:lnTo>
                      <a:pt x="24" y="3"/>
                    </a:lnTo>
                    <a:lnTo>
                      <a:pt x="30" y="7"/>
                    </a:lnTo>
                    <a:lnTo>
                      <a:pt x="33" y="14"/>
                    </a:lnTo>
                    <a:lnTo>
                      <a:pt x="33" y="19"/>
                    </a:lnTo>
                    <a:lnTo>
                      <a:pt x="32" y="20"/>
                    </a:lnTo>
                    <a:lnTo>
                      <a:pt x="28" y="23"/>
                    </a:lnTo>
                    <a:lnTo>
                      <a:pt x="23" y="24"/>
                    </a:lnTo>
                    <a:lnTo>
                      <a:pt x="19" y="26"/>
                    </a:lnTo>
                    <a:lnTo>
                      <a:pt x="16" y="29"/>
                    </a:lnTo>
                    <a:lnTo>
                      <a:pt x="12" y="30"/>
                    </a:lnTo>
                    <a:lnTo>
                      <a:pt x="9" y="31"/>
                    </a:lnTo>
                    <a:lnTo>
                      <a:pt x="8" y="31"/>
                    </a:lnTo>
                    <a:lnTo>
                      <a:pt x="5" y="30"/>
                    </a:lnTo>
                    <a:lnTo>
                      <a:pt x="3" y="27"/>
                    </a:lnTo>
                    <a:lnTo>
                      <a:pt x="0" y="22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6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9" y="3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6" y="0"/>
                    </a:lnTo>
                    <a:lnTo>
                      <a:pt x="19" y="1"/>
                    </a:lnTo>
                    <a:lnTo>
                      <a:pt x="21" y="0"/>
                    </a:lnTo>
                    <a:lnTo>
                      <a:pt x="24" y="1"/>
                    </a:lnTo>
                    <a:close/>
                  </a:path>
                </a:pathLst>
              </a:custGeom>
              <a:grpFill/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22" name="Freeform 11"/>
              <p:cNvSpPr>
                <a:spLocks/>
              </p:cNvSpPr>
              <p:nvPr/>
            </p:nvSpPr>
            <p:spPr bwMode="auto">
              <a:xfrm>
                <a:off x="4868910" y="4947358"/>
                <a:ext cx="299292" cy="213961"/>
              </a:xfrm>
              <a:custGeom>
                <a:avLst/>
                <a:gdLst/>
                <a:ahLst/>
                <a:cxnLst>
                  <a:cxn ang="0">
                    <a:pos x="36" y="1"/>
                  </a:cxn>
                  <a:cxn ang="0">
                    <a:pos x="33" y="0"/>
                  </a:cxn>
                  <a:cxn ang="0">
                    <a:pos x="31" y="2"/>
                  </a:cxn>
                  <a:cxn ang="0">
                    <a:pos x="30" y="3"/>
                  </a:cxn>
                  <a:cxn ang="0">
                    <a:pos x="27" y="2"/>
                  </a:cxn>
                  <a:cxn ang="0">
                    <a:pos x="25" y="4"/>
                  </a:cxn>
                  <a:cxn ang="0">
                    <a:pos x="23" y="4"/>
                  </a:cxn>
                  <a:cxn ang="0">
                    <a:pos x="19" y="4"/>
                  </a:cxn>
                  <a:cxn ang="0">
                    <a:pos x="16" y="5"/>
                  </a:cxn>
                  <a:cxn ang="0">
                    <a:pos x="14" y="8"/>
                  </a:cxn>
                  <a:cxn ang="0">
                    <a:pos x="12" y="8"/>
                  </a:cxn>
                  <a:cxn ang="0">
                    <a:pos x="7" y="7"/>
                  </a:cxn>
                  <a:cxn ang="0">
                    <a:pos x="2" y="8"/>
                  </a:cxn>
                  <a:cxn ang="0">
                    <a:pos x="0" y="11"/>
                  </a:cxn>
                  <a:cxn ang="0">
                    <a:pos x="1" y="13"/>
                  </a:cxn>
                  <a:cxn ang="0">
                    <a:pos x="2" y="13"/>
                  </a:cxn>
                  <a:cxn ang="0">
                    <a:pos x="1" y="16"/>
                  </a:cxn>
                  <a:cxn ang="0">
                    <a:pos x="2" y="18"/>
                  </a:cxn>
                  <a:cxn ang="0">
                    <a:pos x="3" y="20"/>
                  </a:cxn>
                  <a:cxn ang="0">
                    <a:pos x="4" y="21"/>
                  </a:cxn>
                  <a:cxn ang="0">
                    <a:pos x="6" y="23"/>
                  </a:cxn>
                  <a:cxn ang="0">
                    <a:pos x="6" y="25"/>
                  </a:cxn>
                  <a:cxn ang="0">
                    <a:pos x="4" y="26"/>
                  </a:cxn>
                  <a:cxn ang="0">
                    <a:pos x="3" y="26"/>
                  </a:cxn>
                  <a:cxn ang="0">
                    <a:pos x="1" y="27"/>
                  </a:cxn>
                  <a:cxn ang="0">
                    <a:pos x="5" y="27"/>
                  </a:cxn>
                  <a:cxn ang="0">
                    <a:pos x="10" y="26"/>
                  </a:cxn>
                  <a:cxn ang="0">
                    <a:pos x="16" y="26"/>
                  </a:cxn>
                  <a:cxn ang="0">
                    <a:pos x="20" y="26"/>
                  </a:cxn>
                  <a:cxn ang="0">
                    <a:pos x="21" y="24"/>
                  </a:cxn>
                  <a:cxn ang="0">
                    <a:pos x="21" y="19"/>
                  </a:cxn>
                  <a:cxn ang="0">
                    <a:pos x="25" y="11"/>
                  </a:cxn>
                  <a:cxn ang="0">
                    <a:pos x="31" y="8"/>
                  </a:cxn>
                  <a:cxn ang="0">
                    <a:pos x="34" y="3"/>
                  </a:cxn>
                </a:cxnLst>
                <a:rect l="0" t="0" r="r" b="b"/>
                <a:pathLst>
                  <a:path w="37" h="28">
                    <a:moveTo>
                      <a:pt x="37" y="2"/>
                    </a:moveTo>
                    <a:lnTo>
                      <a:pt x="36" y="1"/>
                    </a:lnTo>
                    <a:lnTo>
                      <a:pt x="35" y="0"/>
                    </a:lnTo>
                    <a:lnTo>
                      <a:pt x="33" y="0"/>
                    </a:lnTo>
                    <a:lnTo>
                      <a:pt x="31" y="1"/>
                    </a:lnTo>
                    <a:lnTo>
                      <a:pt x="31" y="2"/>
                    </a:lnTo>
                    <a:lnTo>
                      <a:pt x="31" y="3"/>
                    </a:lnTo>
                    <a:lnTo>
                      <a:pt x="30" y="3"/>
                    </a:lnTo>
                    <a:lnTo>
                      <a:pt x="29" y="2"/>
                    </a:lnTo>
                    <a:lnTo>
                      <a:pt x="27" y="2"/>
                    </a:lnTo>
                    <a:lnTo>
                      <a:pt x="26" y="2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1" y="4"/>
                    </a:lnTo>
                    <a:lnTo>
                      <a:pt x="19" y="4"/>
                    </a:lnTo>
                    <a:lnTo>
                      <a:pt x="17" y="4"/>
                    </a:lnTo>
                    <a:lnTo>
                      <a:pt x="16" y="5"/>
                    </a:lnTo>
                    <a:lnTo>
                      <a:pt x="15" y="7"/>
                    </a:lnTo>
                    <a:lnTo>
                      <a:pt x="14" y="8"/>
                    </a:lnTo>
                    <a:lnTo>
                      <a:pt x="14" y="8"/>
                    </a:lnTo>
                    <a:lnTo>
                      <a:pt x="12" y="8"/>
                    </a:lnTo>
                    <a:lnTo>
                      <a:pt x="11" y="8"/>
                    </a:lnTo>
                    <a:lnTo>
                      <a:pt x="7" y="7"/>
                    </a:lnTo>
                    <a:lnTo>
                      <a:pt x="3" y="7"/>
                    </a:lnTo>
                    <a:lnTo>
                      <a:pt x="2" y="8"/>
                    </a:lnTo>
                    <a:lnTo>
                      <a:pt x="1" y="9"/>
                    </a:lnTo>
                    <a:lnTo>
                      <a:pt x="0" y="11"/>
                    </a:lnTo>
                    <a:lnTo>
                      <a:pt x="0" y="12"/>
                    </a:lnTo>
                    <a:lnTo>
                      <a:pt x="1" y="13"/>
                    </a:lnTo>
                    <a:lnTo>
                      <a:pt x="2" y="13"/>
                    </a:lnTo>
                    <a:lnTo>
                      <a:pt x="2" y="13"/>
                    </a:lnTo>
                    <a:lnTo>
                      <a:pt x="1" y="14"/>
                    </a:lnTo>
                    <a:lnTo>
                      <a:pt x="1" y="16"/>
                    </a:lnTo>
                    <a:lnTo>
                      <a:pt x="2" y="17"/>
                    </a:lnTo>
                    <a:lnTo>
                      <a:pt x="2" y="18"/>
                    </a:lnTo>
                    <a:lnTo>
                      <a:pt x="2" y="20"/>
                    </a:lnTo>
                    <a:lnTo>
                      <a:pt x="3" y="20"/>
                    </a:lnTo>
                    <a:lnTo>
                      <a:pt x="4" y="21"/>
                    </a:lnTo>
                    <a:lnTo>
                      <a:pt x="4" y="21"/>
                    </a:lnTo>
                    <a:lnTo>
                      <a:pt x="5" y="22"/>
                    </a:lnTo>
                    <a:lnTo>
                      <a:pt x="6" y="23"/>
                    </a:lnTo>
                    <a:lnTo>
                      <a:pt x="6" y="24"/>
                    </a:lnTo>
                    <a:lnTo>
                      <a:pt x="6" y="25"/>
                    </a:lnTo>
                    <a:lnTo>
                      <a:pt x="5" y="26"/>
                    </a:lnTo>
                    <a:lnTo>
                      <a:pt x="4" y="26"/>
                    </a:lnTo>
                    <a:lnTo>
                      <a:pt x="3" y="26"/>
                    </a:lnTo>
                    <a:lnTo>
                      <a:pt x="3" y="26"/>
                    </a:lnTo>
                    <a:lnTo>
                      <a:pt x="1" y="27"/>
                    </a:lnTo>
                    <a:lnTo>
                      <a:pt x="1" y="27"/>
                    </a:lnTo>
                    <a:lnTo>
                      <a:pt x="4" y="28"/>
                    </a:lnTo>
                    <a:lnTo>
                      <a:pt x="5" y="27"/>
                    </a:lnTo>
                    <a:lnTo>
                      <a:pt x="8" y="27"/>
                    </a:lnTo>
                    <a:lnTo>
                      <a:pt x="10" y="26"/>
                    </a:lnTo>
                    <a:lnTo>
                      <a:pt x="12" y="24"/>
                    </a:lnTo>
                    <a:lnTo>
                      <a:pt x="16" y="26"/>
                    </a:lnTo>
                    <a:lnTo>
                      <a:pt x="17" y="25"/>
                    </a:lnTo>
                    <a:lnTo>
                      <a:pt x="20" y="26"/>
                    </a:lnTo>
                    <a:lnTo>
                      <a:pt x="22" y="26"/>
                    </a:lnTo>
                    <a:lnTo>
                      <a:pt x="21" y="24"/>
                    </a:lnTo>
                    <a:lnTo>
                      <a:pt x="22" y="21"/>
                    </a:lnTo>
                    <a:lnTo>
                      <a:pt x="21" y="19"/>
                    </a:lnTo>
                    <a:lnTo>
                      <a:pt x="24" y="18"/>
                    </a:lnTo>
                    <a:lnTo>
                      <a:pt x="25" y="11"/>
                    </a:lnTo>
                    <a:lnTo>
                      <a:pt x="30" y="10"/>
                    </a:lnTo>
                    <a:lnTo>
                      <a:pt x="31" y="8"/>
                    </a:lnTo>
                    <a:lnTo>
                      <a:pt x="34" y="7"/>
                    </a:lnTo>
                    <a:lnTo>
                      <a:pt x="34" y="3"/>
                    </a:lnTo>
                    <a:lnTo>
                      <a:pt x="37" y="2"/>
                    </a:lnTo>
                    <a:close/>
                  </a:path>
                </a:pathLst>
              </a:custGeom>
              <a:solidFill>
                <a:srgbClr val="549E39">
                  <a:lumMod val="20000"/>
                  <a:lumOff val="80000"/>
                </a:srgbClr>
              </a:solidFill>
              <a:ln w="3175">
                <a:solidFill>
                  <a:srgbClr val="000000">
                    <a:lumMod val="20000"/>
                    <a:lumOff val="80000"/>
                  </a:srgbClr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pl-PL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66A2CF"/>
                  </a:buClr>
                  <a:buSzTx/>
                  <a:buFont typeface="Wingdings" pitchFamily="2" charset="2"/>
                  <a:buNone/>
                  <a:tabLst/>
                  <a:defRPr/>
                </a:pPr>
                <a:r>
                  <a:rPr kumimoji="0" lang="pl-PL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2,5</a:t>
                </a:r>
                <a:endPara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" name="Freeform 104"/>
            <p:cNvSpPr>
              <a:spLocks noEditPoints="1"/>
            </p:cNvSpPr>
            <p:nvPr/>
          </p:nvSpPr>
          <p:spPr bwMode="auto">
            <a:xfrm>
              <a:off x="10549566" y="3950416"/>
              <a:ext cx="1619187" cy="1360856"/>
            </a:xfrm>
            <a:custGeom>
              <a:avLst/>
              <a:gdLst/>
              <a:ahLst/>
              <a:cxnLst>
                <a:cxn ang="0">
                  <a:pos x="147" y="113"/>
                </a:cxn>
                <a:cxn ang="0">
                  <a:pos x="142" y="114"/>
                </a:cxn>
                <a:cxn ang="0">
                  <a:pos x="135" y="118"/>
                </a:cxn>
                <a:cxn ang="0">
                  <a:pos x="128" y="117"/>
                </a:cxn>
                <a:cxn ang="0">
                  <a:pos x="123" y="113"/>
                </a:cxn>
                <a:cxn ang="0">
                  <a:pos x="129" y="110"/>
                </a:cxn>
                <a:cxn ang="0">
                  <a:pos x="122" y="110"/>
                </a:cxn>
                <a:cxn ang="0">
                  <a:pos x="115" y="112"/>
                </a:cxn>
                <a:cxn ang="0">
                  <a:pos x="110" y="120"/>
                </a:cxn>
                <a:cxn ang="0">
                  <a:pos x="105" y="120"/>
                </a:cxn>
                <a:cxn ang="0">
                  <a:pos x="107" y="128"/>
                </a:cxn>
                <a:cxn ang="0">
                  <a:pos x="102" y="133"/>
                </a:cxn>
                <a:cxn ang="0">
                  <a:pos x="101" y="136"/>
                </a:cxn>
                <a:cxn ang="0">
                  <a:pos x="98" y="139"/>
                </a:cxn>
                <a:cxn ang="0">
                  <a:pos x="87" y="144"/>
                </a:cxn>
                <a:cxn ang="0">
                  <a:pos x="90" y="135"/>
                </a:cxn>
                <a:cxn ang="0">
                  <a:pos x="92" y="126"/>
                </a:cxn>
                <a:cxn ang="0">
                  <a:pos x="98" y="123"/>
                </a:cxn>
                <a:cxn ang="0">
                  <a:pos x="102" y="118"/>
                </a:cxn>
                <a:cxn ang="0">
                  <a:pos x="97" y="112"/>
                </a:cxn>
                <a:cxn ang="0">
                  <a:pos x="92" y="105"/>
                </a:cxn>
                <a:cxn ang="0">
                  <a:pos x="89" y="97"/>
                </a:cxn>
                <a:cxn ang="0">
                  <a:pos x="83" y="92"/>
                </a:cxn>
                <a:cxn ang="0">
                  <a:pos x="74" y="93"/>
                </a:cxn>
                <a:cxn ang="0">
                  <a:pos x="66" y="90"/>
                </a:cxn>
                <a:cxn ang="0">
                  <a:pos x="57" y="94"/>
                </a:cxn>
                <a:cxn ang="0">
                  <a:pos x="42" y="100"/>
                </a:cxn>
                <a:cxn ang="0">
                  <a:pos x="28" y="103"/>
                </a:cxn>
                <a:cxn ang="0">
                  <a:pos x="10" y="106"/>
                </a:cxn>
                <a:cxn ang="0">
                  <a:pos x="1" y="97"/>
                </a:cxn>
                <a:cxn ang="0">
                  <a:pos x="3" y="86"/>
                </a:cxn>
                <a:cxn ang="0">
                  <a:pos x="5" y="77"/>
                </a:cxn>
                <a:cxn ang="0">
                  <a:pos x="19" y="53"/>
                </a:cxn>
                <a:cxn ang="0">
                  <a:pos x="14" y="44"/>
                </a:cxn>
                <a:cxn ang="0">
                  <a:pos x="16" y="36"/>
                </a:cxn>
                <a:cxn ang="0">
                  <a:pos x="22" y="31"/>
                </a:cxn>
                <a:cxn ang="0">
                  <a:pos x="29" y="28"/>
                </a:cxn>
                <a:cxn ang="0">
                  <a:pos x="37" y="27"/>
                </a:cxn>
                <a:cxn ang="0">
                  <a:pos x="45" y="29"/>
                </a:cxn>
                <a:cxn ang="0">
                  <a:pos x="52" y="31"/>
                </a:cxn>
                <a:cxn ang="0">
                  <a:pos x="59" y="33"/>
                </a:cxn>
                <a:cxn ang="0">
                  <a:pos x="65" y="30"/>
                </a:cxn>
                <a:cxn ang="0">
                  <a:pos x="72" y="30"/>
                </a:cxn>
                <a:cxn ang="0">
                  <a:pos x="79" y="31"/>
                </a:cxn>
                <a:cxn ang="0">
                  <a:pos x="88" y="28"/>
                </a:cxn>
                <a:cxn ang="0">
                  <a:pos x="90" y="23"/>
                </a:cxn>
                <a:cxn ang="0">
                  <a:pos x="92" y="15"/>
                </a:cxn>
                <a:cxn ang="0">
                  <a:pos x="99" y="11"/>
                </a:cxn>
                <a:cxn ang="0">
                  <a:pos x="104" y="11"/>
                </a:cxn>
                <a:cxn ang="0">
                  <a:pos x="110" y="4"/>
                </a:cxn>
                <a:cxn ang="0">
                  <a:pos x="118" y="2"/>
                </a:cxn>
                <a:cxn ang="0">
                  <a:pos x="125" y="4"/>
                </a:cxn>
                <a:cxn ang="0">
                  <a:pos x="129" y="12"/>
                </a:cxn>
                <a:cxn ang="0">
                  <a:pos x="140" y="16"/>
                </a:cxn>
                <a:cxn ang="0">
                  <a:pos x="147" y="26"/>
                </a:cxn>
                <a:cxn ang="0">
                  <a:pos x="148" y="131"/>
                </a:cxn>
                <a:cxn ang="0">
                  <a:pos x="138" y="131"/>
                </a:cxn>
                <a:cxn ang="0">
                  <a:pos x="142" y="123"/>
                </a:cxn>
                <a:cxn ang="0">
                  <a:pos x="148" y="131"/>
                </a:cxn>
              </a:cxnLst>
              <a:rect l="0" t="0" r="r" b="b"/>
              <a:pathLst>
                <a:path w="148" h="145">
                  <a:moveTo>
                    <a:pt x="148" y="111"/>
                  </a:moveTo>
                  <a:lnTo>
                    <a:pt x="148" y="111"/>
                  </a:lnTo>
                  <a:lnTo>
                    <a:pt x="148" y="111"/>
                  </a:lnTo>
                  <a:lnTo>
                    <a:pt x="148" y="114"/>
                  </a:lnTo>
                  <a:lnTo>
                    <a:pt x="147" y="113"/>
                  </a:lnTo>
                  <a:lnTo>
                    <a:pt x="146" y="115"/>
                  </a:lnTo>
                  <a:lnTo>
                    <a:pt x="144" y="114"/>
                  </a:lnTo>
                  <a:lnTo>
                    <a:pt x="143" y="114"/>
                  </a:lnTo>
                  <a:lnTo>
                    <a:pt x="143" y="113"/>
                  </a:lnTo>
                  <a:lnTo>
                    <a:pt x="142" y="114"/>
                  </a:lnTo>
                  <a:lnTo>
                    <a:pt x="141" y="114"/>
                  </a:lnTo>
                  <a:lnTo>
                    <a:pt x="141" y="115"/>
                  </a:lnTo>
                  <a:lnTo>
                    <a:pt x="140" y="116"/>
                  </a:lnTo>
                  <a:lnTo>
                    <a:pt x="136" y="118"/>
                  </a:lnTo>
                  <a:lnTo>
                    <a:pt x="135" y="118"/>
                  </a:lnTo>
                  <a:lnTo>
                    <a:pt x="133" y="118"/>
                  </a:lnTo>
                  <a:lnTo>
                    <a:pt x="131" y="118"/>
                  </a:lnTo>
                  <a:lnTo>
                    <a:pt x="130" y="117"/>
                  </a:lnTo>
                  <a:lnTo>
                    <a:pt x="129" y="117"/>
                  </a:lnTo>
                  <a:lnTo>
                    <a:pt x="128" y="117"/>
                  </a:lnTo>
                  <a:lnTo>
                    <a:pt x="125" y="118"/>
                  </a:lnTo>
                  <a:lnTo>
                    <a:pt x="125" y="117"/>
                  </a:lnTo>
                  <a:lnTo>
                    <a:pt x="127" y="113"/>
                  </a:lnTo>
                  <a:lnTo>
                    <a:pt x="127" y="113"/>
                  </a:lnTo>
                  <a:lnTo>
                    <a:pt x="123" y="113"/>
                  </a:lnTo>
                  <a:lnTo>
                    <a:pt x="122" y="113"/>
                  </a:lnTo>
                  <a:lnTo>
                    <a:pt x="123" y="112"/>
                  </a:lnTo>
                  <a:lnTo>
                    <a:pt x="127" y="111"/>
                  </a:lnTo>
                  <a:lnTo>
                    <a:pt x="129" y="111"/>
                  </a:lnTo>
                  <a:lnTo>
                    <a:pt x="129" y="110"/>
                  </a:lnTo>
                  <a:lnTo>
                    <a:pt x="127" y="110"/>
                  </a:lnTo>
                  <a:lnTo>
                    <a:pt x="125" y="108"/>
                  </a:lnTo>
                  <a:lnTo>
                    <a:pt x="124" y="106"/>
                  </a:lnTo>
                  <a:lnTo>
                    <a:pt x="123" y="108"/>
                  </a:lnTo>
                  <a:lnTo>
                    <a:pt x="122" y="110"/>
                  </a:lnTo>
                  <a:lnTo>
                    <a:pt x="120" y="111"/>
                  </a:lnTo>
                  <a:lnTo>
                    <a:pt x="120" y="108"/>
                  </a:lnTo>
                  <a:lnTo>
                    <a:pt x="119" y="110"/>
                  </a:lnTo>
                  <a:lnTo>
                    <a:pt x="117" y="112"/>
                  </a:lnTo>
                  <a:lnTo>
                    <a:pt x="115" y="112"/>
                  </a:lnTo>
                  <a:lnTo>
                    <a:pt x="113" y="113"/>
                  </a:lnTo>
                  <a:lnTo>
                    <a:pt x="112" y="115"/>
                  </a:lnTo>
                  <a:lnTo>
                    <a:pt x="111" y="115"/>
                  </a:lnTo>
                  <a:lnTo>
                    <a:pt x="111" y="118"/>
                  </a:lnTo>
                  <a:lnTo>
                    <a:pt x="110" y="120"/>
                  </a:lnTo>
                  <a:lnTo>
                    <a:pt x="109" y="122"/>
                  </a:lnTo>
                  <a:lnTo>
                    <a:pt x="108" y="122"/>
                  </a:lnTo>
                  <a:lnTo>
                    <a:pt x="107" y="120"/>
                  </a:lnTo>
                  <a:lnTo>
                    <a:pt x="106" y="120"/>
                  </a:lnTo>
                  <a:lnTo>
                    <a:pt x="105" y="120"/>
                  </a:lnTo>
                  <a:lnTo>
                    <a:pt x="104" y="120"/>
                  </a:lnTo>
                  <a:lnTo>
                    <a:pt x="105" y="121"/>
                  </a:lnTo>
                  <a:lnTo>
                    <a:pt x="107" y="123"/>
                  </a:lnTo>
                  <a:lnTo>
                    <a:pt x="108" y="125"/>
                  </a:lnTo>
                  <a:lnTo>
                    <a:pt x="107" y="128"/>
                  </a:lnTo>
                  <a:lnTo>
                    <a:pt x="107" y="129"/>
                  </a:lnTo>
                  <a:lnTo>
                    <a:pt x="105" y="130"/>
                  </a:lnTo>
                  <a:lnTo>
                    <a:pt x="104" y="130"/>
                  </a:lnTo>
                  <a:lnTo>
                    <a:pt x="103" y="132"/>
                  </a:lnTo>
                  <a:lnTo>
                    <a:pt x="102" y="133"/>
                  </a:lnTo>
                  <a:lnTo>
                    <a:pt x="102" y="134"/>
                  </a:lnTo>
                  <a:lnTo>
                    <a:pt x="101" y="134"/>
                  </a:lnTo>
                  <a:lnTo>
                    <a:pt x="100" y="132"/>
                  </a:lnTo>
                  <a:lnTo>
                    <a:pt x="100" y="131"/>
                  </a:lnTo>
                  <a:lnTo>
                    <a:pt x="101" y="136"/>
                  </a:lnTo>
                  <a:lnTo>
                    <a:pt x="101" y="138"/>
                  </a:lnTo>
                  <a:lnTo>
                    <a:pt x="102" y="139"/>
                  </a:lnTo>
                  <a:lnTo>
                    <a:pt x="101" y="140"/>
                  </a:lnTo>
                  <a:lnTo>
                    <a:pt x="100" y="139"/>
                  </a:lnTo>
                  <a:lnTo>
                    <a:pt x="98" y="139"/>
                  </a:lnTo>
                  <a:lnTo>
                    <a:pt x="96" y="141"/>
                  </a:lnTo>
                  <a:lnTo>
                    <a:pt x="93" y="142"/>
                  </a:lnTo>
                  <a:lnTo>
                    <a:pt x="90" y="145"/>
                  </a:lnTo>
                  <a:lnTo>
                    <a:pt x="88" y="145"/>
                  </a:lnTo>
                  <a:lnTo>
                    <a:pt x="87" y="144"/>
                  </a:lnTo>
                  <a:lnTo>
                    <a:pt x="88" y="142"/>
                  </a:lnTo>
                  <a:lnTo>
                    <a:pt x="88" y="140"/>
                  </a:lnTo>
                  <a:lnTo>
                    <a:pt x="88" y="138"/>
                  </a:lnTo>
                  <a:lnTo>
                    <a:pt x="90" y="137"/>
                  </a:lnTo>
                  <a:lnTo>
                    <a:pt x="90" y="135"/>
                  </a:lnTo>
                  <a:lnTo>
                    <a:pt x="91" y="133"/>
                  </a:lnTo>
                  <a:lnTo>
                    <a:pt x="92" y="132"/>
                  </a:lnTo>
                  <a:lnTo>
                    <a:pt x="92" y="130"/>
                  </a:lnTo>
                  <a:lnTo>
                    <a:pt x="92" y="128"/>
                  </a:lnTo>
                  <a:lnTo>
                    <a:pt x="92" y="126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5" y="124"/>
                  </a:lnTo>
                  <a:lnTo>
                    <a:pt x="96" y="123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3"/>
                  </a:lnTo>
                  <a:lnTo>
                    <a:pt x="103" y="121"/>
                  </a:lnTo>
                  <a:lnTo>
                    <a:pt x="104" y="120"/>
                  </a:lnTo>
                  <a:lnTo>
                    <a:pt x="102" y="118"/>
                  </a:lnTo>
                  <a:lnTo>
                    <a:pt x="102" y="116"/>
                  </a:lnTo>
                  <a:lnTo>
                    <a:pt x="102" y="114"/>
                  </a:lnTo>
                  <a:lnTo>
                    <a:pt x="101" y="113"/>
                  </a:lnTo>
                  <a:lnTo>
                    <a:pt x="99" y="112"/>
                  </a:lnTo>
                  <a:lnTo>
                    <a:pt x="97" y="112"/>
                  </a:lnTo>
                  <a:lnTo>
                    <a:pt x="96" y="110"/>
                  </a:lnTo>
                  <a:lnTo>
                    <a:pt x="95" y="109"/>
                  </a:lnTo>
                  <a:lnTo>
                    <a:pt x="95" y="107"/>
                  </a:lnTo>
                  <a:lnTo>
                    <a:pt x="94" y="105"/>
                  </a:lnTo>
                  <a:lnTo>
                    <a:pt x="92" y="105"/>
                  </a:lnTo>
                  <a:lnTo>
                    <a:pt x="91" y="104"/>
                  </a:lnTo>
                  <a:lnTo>
                    <a:pt x="89" y="103"/>
                  </a:lnTo>
                  <a:lnTo>
                    <a:pt x="89" y="101"/>
                  </a:lnTo>
                  <a:lnTo>
                    <a:pt x="89" y="99"/>
                  </a:lnTo>
                  <a:lnTo>
                    <a:pt x="89" y="97"/>
                  </a:lnTo>
                  <a:lnTo>
                    <a:pt x="88" y="95"/>
                  </a:lnTo>
                  <a:lnTo>
                    <a:pt x="87" y="94"/>
                  </a:lnTo>
                  <a:lnTo>
                    <a:pt x="86" y="95"/>
                  </a:lnTo>
                  <a:lnTo>
                    <a:pt x="84" y="93"/>
                  </a:lnTo>
                  <a:lnTo>
                    <a:pt x="83" y="92"/>
                  </a:lnTo>
                  <a:lnTo>
                    <a:pt x="81" y="92"/>
                  </a:lnTo>
                  <a:lnTo>
                    <a:pt x="79" y="93"/>
                  </a:lnTo>
                  <a:lnTo>
                    <a:pt x="78" y="94"/>
                  </a:lnTo>
                  <a:lnTo>
                    <a:pt x="76" y="94"/>
                  </a:lnTo>
                  <a:lnTo>
                    <a:pt x="74" y="93"/>
                  </a:lnTo>
                  <a:lnTo>
                    <a:pt x="73" y="92"/>
                  </a:lnTo>
                  <a:lnTo>
                    <a:pt x="71" y="91"/>
                  </a:lnTo>
                  <a:lnTo>
                    <a:pt x="69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4" y="90"/>
                  </a:lnTo>
                  <a:lnTo>
                    <a:pt x="63" y="92"/>
                  </a:lnTo>
                  <a:lnTo>
                    <a:pt x="61" y="92"/>
                  </a:lnTo>
                  <a:lnTo>
                    <a:pt x="59" y="92"/>
                  </a:lnTo>
                  <a:lnTo>
                    <a:pt x="57" y="94"/>
                  </a:lnTo>
                  <a:lnTo>
                    <a:pt x="57" y="94"/>
                  </a:lnTo>
                  <a:lnTo>
                    <a:pt x="56" y="93"/>
                  </a:lnTo>
                  <a:lnTo>
                    <a:pt x="53" y="94"/>
                  </a:lnTo>
                  <a:lnTo>
                    <a:pt x="46" y="99"/>
                  </a:lnTo>
                  <a:lnTo>
                    <a:pt x="42" y="100"/>
                  </a:lnTo>
                  <a:lnTo>
                    <a:pt x="39" y="102"/>
                  </a:lnTo>
                  <a:lnTo>
                    <a:pt x="36" y="105"/>
                  </a:lnTo>
                  <a:lnTo>
                    <a:pt x="34" y="104"/>
                  </a:lnTo>
                  <a:lnTo>
                    <a:pt x="31" y="102"/>
                  </a:lnTo>
                  <a:lnTo>
                    <a:pt x="28" y="103"/>
                  </a:lnTo>
                  <a:lnTo>
                    <a:pt x="24" y="104"/>
                  </a:lnTo>
                  <a:lnTo>
                    <a:pt x="19" y="104"/>
                  </a:lnTo>
                  <a:lnTo>
                    <a:pt x="15" y="104"/>
                  </a:lnTo>
                  <a:lnTo>
                    <a:pt x="11" y="105"/>
                  </a:lnTo>
                  <a:lnTo>
                    <a:pt x="10" y="106"/>
                  </a:lnTo>
                  <a:lnTo>
                    <a:pt x="9" y="103"/>
                  </a:lnTo>
                  <a:lnTo>
                    <a:pt x="7" y="102"/>
                  </a:lnTo>
                  <a:lnTo>
                    <a:pt x="4" y="100"/>
                  </a:lnTo>
                  <a:lnTo>
                    <a:pt x="0" y="98"/>
                  </a:lnTo>
                  <a:lnTo>
                    <a:pt x="1" y="97"/>
                  </a:lnTo>
                  <a:lnTo>
                    <a:pt x="1" y="95"/>
                  </a:lnTo>
                  <a:lnTo>
                    <a:pt x="1" y="93"/>
                  </a:lnTo>
                  <a:lnTo>
                    <a:pt x="2" y="91"/>
                  </a:lnTo>
                  <a:lnTo>
                    <a:pt x="2" y="88"/>
                  </a:lnTo>
                  <a:lnTo>
                    <a:pt x="3" y="86"/>
                  </a:lnTo>
                  <a:lnTo>
                    <a:pt x="3" y="84"/>
                  </a:lnTo>
                  <a:lnTo>
                    <a:pt x="4" y="84"/>
                  </a:lnTo>
                  <a:lnTo>
                    <a:pt x="6" y="84"/>
                  </a:lnTo>
                  <a:lnTo>
                    <a:pt x="5" y="81"/>
                  </a:lnTo>
                  <a:lnTo>
                    <a:pt x="5" y="77"/>
                  </a:lnTo>
                  <a:lnTo>
                    <a:pt x="8" y="68"/>
                  </a:lnTo>
                  <a:lnTo>
                    <a:pt x="11" y="64"/>
                  </a:lnTo>
                  <a:lnTo>
                    <a:pt x="15" y="61"/>
                  </a:lnTo>
                  <a:lnTo>
                    <a:pt x="18" y="57"/>
                  </a:lnTo>
                  <a:lnTo>
                    <a:pt x="19" y="53"/>
                  </a:lnTo>
                  <a:lnTo>
                    <a:pt x="17" y="50"/>
                  </a:lnTo>
                  <a:lnTo>
                    <a:pt x="17" y="48"/>
                  </a:lnTo>
                  <a:lnTo>
                    <a:pt x="15" y="46"/>
                  </a:lnTo>
                  <a:lnTo>
                    <a:pt x="14" y="45"/>
                  </a:lnTo>
                  <a:lnTo>
                    <a:pt x="14" y="44"/>
                  </a:lnTo>
                  <a:lnTo>
                    <a:pt x="12" y="41"/>
                  </a:lnTo>
                  <a:lnTo>
                    <a:pt x="12" y="39"/>
                  </a:lnTo>
                  <a:lnTo>
                    <a:pt x="12" y="39"/>
                  </a:lnTo>
                  <a:lnTo>
                    <a:pt x="14" y="36"/>
                  </a:lnTo>
                  <a:lnTo>
                    <a:pt x="16" y="36"/>
                  </a:lnTo>
                  <a:lnTo>
                    <a:pt x="17" y="36"/>
                  </a:lnTo>
                  <a:lnTo>
                    <a:pt x="19" y="35"/>
                  </a:lnTo>
                  <a:lnTo>
                    <a:pt x="20" y="34"/>
                  </a:lnTo>
                  <a:lnTo>
                    <a:pt x="21" y="33"/>
                  </a:lnTo>
                  <a:lnTo>
                    <a:pt x="22" y="31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6" y="29"/>
                  </a:lnTo>
                  <a:lnTo>
                    <a:pt x="28" y="29"/>
                  </a:lnTo>
                  <a:lnTo>
                    <a:pt x="29" y="28"/>
                  </a:lnTo>
                  <a:lnTo>
                    <a:pt x="31" y="28"/>
                  </a:lnTo>
                  <a:lnTo>
                    <a:pt x="32" y="28"/>
                  </a:lnTo>
                  <a:lnTo>
                    <a:pt x="34" y="28"/>
                  </a:lnTo>
                  <a:lnTo>
                    <a:pt x="36" y="27"/>
                  </a:lnTo>
                  <a:lnTo>
                    <a:pt x="37" y="27"/>
                  </a:lnTo>
                  <a:lnTo>
                    <a:pt x="39" y="27"/>
                  </a:lnTo>
                  <a:lnTo>
                    <a:pt x="40" y="28"/>
                  </a:lnTo>
                  <a:lnTo>
                    <a:pt x="42" y="28"/>
                  </a:lnTo>
                  <a:lnTo>
                    <a:pt x="44" y="29"/>
                  </a:lnTo>
                  <a:lnTo>
                    <a:pt x="45" y="29"/>
                  </a:lnTo>
                  <a:lnTo>
                    <a:pt x="47" y="28"/>
                  </a:lnTo>
                  <a:lnTo>
                    <a:pt x="48" y="29"/>
                  </a:lnTo>
                  <a:lnTo>
                    <a:pt x="50" y="29"/>
                  </a:lnTo>
                  <a:lnTo>
                    <a:pt x="52" y="29"/>
                  </a:lnTo>
                  <a:lnTo>
                    <a:pt x="52" y="31"/>
                  </a:lnTo>
                  <a:lnTo>
                    <a:pt x="54" y="32"/>
                  </a:lnTo>
                  <a:lnTo>
                    <a:pt x="55" y="31"/>
                  </a:lnTo>
                  <a:lnTo>
                    <a:pt x="57" y="31"/>
                  </a:lnTo>
                  <a:lnTo>
                    <a:pt x="57" y="33"/>
                  </a:lnTo>
                  <a:lnTo>
                    <a:pt x="59" y="33"/>
                  </a:lnTo>
                  <a:lnTo>
                    <a:pt x="60" y="32"/>
                  </a:lnTo>
                  <a:lnTo>
                    <a:pt x="61" y="31"/>
                  </a:lnTo>
                  <a:lnTo>
                    <a:pt x="63" y="31"/>
                  </a:lnTo>
                  <a:lnTo>
                    <a:pt x="64" y="29"/>
                  </a:lnTo>
                  <a:lnTo>
                    <a:pt x="65" y="30"/>
                  </a:lnTo>
                  <a:lnTo>
                    <a:pt x="67" y="30"/>
                  </a:lnTo>
                  <a:lnTo>
                    <a:pt x="68" y="29"/>
                  </a:lnTo>
                  <a:lnTo>
                    <a:pt x="70" y="31"/>
                  </a:lnTo>
                  <a:lnTo>
                    <a:pt x="71" y="31"/>
                  </a:lnTo>
                  <a:lnTo>
                    <a:pt x="72" y="30"/>
                  </a:lnTo>
                  <a:lnTo>
                    <a:pt x="74" y="27"/>
                  </a:lnTo>
                  <a:lnTo>
                    <a:pt x="75" y="28"/>
                  </a:lnTo>
                  <a:lnTo>
                    <a:pt x="77" y="28"/>
                  </a:lnTo>
                  <a:lnTo>
                    <a:pt x="78" y="30"/>
                  </a:lnTo>
                  <a:lnTo>
                    <a:pt x="79" y="31"/>
                  </a:lnTo>
                  <a:lnTo>
                    <a:pt x="80" y="29"/>
                  </a:lnTo>
                  <a:lnTo>
                    <a:pt x="82" y="29"/>
                  </a:lnTo>
                  <a:lnTo>
                    <a:pt x="85" y="28"/>
                  </a:lnTo>
                  <a:lnTo>
                    <a:pt x="87" y="27"/>
                  </a:lnTo>
                  <a:lnTo>
                    <a:pt x="88" y="28"/>
                  </a:lnTo>
                  <a:lnTo>
                    <a:pt x="89" y="29"/>
                  </a:lnTo>
                  <a:lnTo>
                    <a:pt x="91" y="28"/>
                  </a:lnTo>
                  <a:lnTo>
                    <a:pt x="91" y="26"/>
                  </a:lnTo>
                  <a:lnTo>
                    <a:pt x="91" y="25"/>
                  </a:lnTo>
                  <a:lnTo>
                    <a:pt x="90" y="23"/>
                  </a:lnTo>
                  <a:lnTo>
                    <a:pt x="90" y="21"/>
                  </a:lnTo>
                  <a:lnTo>
                    <a:pt x="90" y="20"/>
                  </a:lnTo>
                  <a:lnTo>
                    <a:pt x="90" y="18"/>
                  </a:lnTo>
                  <a:lnTo>
                    <a:pt x="91" y="16"/>
                  </a:lnTo>
                  <a:lnTo>
                    <a:pt x="92" y="15"/>
                  </a:lnTo>
                  <a:lnTo>
                    <a:pt x="93" y="13"/>
                  </a:lnTo>
                  <a:lnTo>
                    <a:pt x="94" y="12"/>
                  </a:lnTo>
                  <a:lnTo>
                    <a:pt x="96" y="12"/>
                  </a:lnTo>
                  <a:lnTo>
                    <a:pt x="97" y="11"/>
                  </a:lnTo>
                  <a:lnTo>
                    <a:pt x="99" y="11"/>
                  </a:lnTo>
                  <a:lnTo>
                    <a:pt x="100" y="10"/>
                  </a:lnTo>
                  <a:lnTo>
                    <a:pt x="101" y="10"/>
                  </a:lnTo>
                  <a:lnTo>
                    <a:pt x="101" y="10"/>
                  </a:lnTo>
                  <a:lnTo>
                    <a:pt x="102" y="10"/>
                  </a:lnTo>
                  <a:lnTo>
                    <a:pt x="104" y="11"/>
                  </a:lnTo>
                  <a:lnTo>
                    <a:pt x="105" y="9"/>
                  </a:lnTo>
                  <a:lnTo>
                    <a:pt x="106" y="8"/>
                  </a:lnTo>
                  <a:lnTo>
                    <a:pt x="106" y="6"/>
                  </a:lnTo>
                  <a:lnTo>
                    <a:pt x="107" y="5"/>
                  </a:lnTo>
                  <a:lnTo>
                    <a:pt x="110" y="4"/>
                  </a:lnTo>
                  <a:lnTo>
                    <a:pt x="112" y="4"/>
                  </a:lnTo>
                  <a:lnTo>
                    <a:pt x="113" y="3"/>
                  </a:lnTo>
                  <a:lnTo>
                    <a:pt x="115" y="2"/>
                  </a:lnTo>
                  <a:lnTo>
                    <a:pt x="116" y="2"/>
                  </a:lnTo>
                  <a:lnTo>
                    <a:pt x="118" y="2"/>
                  </a:lnTo>
                  <a:lnTo>
                    <a:pt x="119" y="1"/>
                  </a:lnTo>
                  <a:lnTo>
                    <a:pt x="121" y="0"/>
                  </a:lnTo>
                  <a:lnTo>
                    <a:pt x="124" y="1"/>
                  </a:lnTo>
                  <a:lnTo>
                    <a:pt x="125" y="3"/>
                  </a:lnTo>
                  <a:lnTo>
                    <a:pt x="125" y="4"/>
                  </a:lnTo>
                  <a:lnTo>
                    <a:pt x="130" y="7"/>
                  </a:lnTo>
                  <a:lnTo>
                    <a:pt x="130" y="9"/>
                  </a:lnTo>
                  <a:lnTo>
                    <a:pt x="129" y="10"/>
                  </a:lnTo>
                  <a:lnTo>
                    <a:pt x="128" y="11"/>
                  </a:lnTo>
                  <a:lnTo>
                    <a:pt x="129" y="12"/>
                  </a:lnTo>
                  <a:lnTo>
                    <a:pt x="131" y="17"/>
                  </a:lnTo>
                  <a:lnTo>
                    <a:pt x="132" y="18"/>
                  </a:lnTo>
                  <a:lnTo>
                    <a:pt x="137" y="18"/>
                  </a:lnTo>
                  <a:lnTo>
                    <a:pt x="139" y="16"/>
                  </a:lnTo>
                  <a:lnTo>
                    <a:pt x="140" y="16"/>
                  </a:lnTo>
                  <a:lnTo>
                    <a:pt x="141" y="17"/>
                  </a:lnTo>
                  <a:lnTo>
                    <a:pt x="143" y="18"/>
                  </a:lnTo>
                  <a:lnTo>
                    <a:pt x="144" y="19"/>
                  </a:lnTo>
                  <a:lnTo>
                    <a:pt x="147" y="25"/>
                  </a:lnTo>
                  <a:lnTo>
                    <a:pt x="147" y="26"/>
                  </a:lnTo>
                  <a:lnTo>
                    <a:pt x="148" y="28"/>
                  </a:lnTo>
                  <a:lnTo>
                    <a:pt x="148" y="28"/>
                  </a:lnTo>
                  <a:lnTo>
                    <a:pt x="148" y="111"/>
                  </a:lnTo>
                  <a:close/>
                  <a:moveTo>
                    <a:pt x="148" y="131"/>
                  </a:moveTo>
                  <a:lnTo>
                    <a:pt x="148" y="131"/>
                  </a:lnTo>
                  <a:lnTo>
                    <a:pt x="147" y="132"/>
                  </a:lnTo>
                  <a:lnTo>
                    <a:pt x="145" y="131"/>
                  </a:lnTo>
                  <a:lnTo>
                    <a:pt x="142" y="130"/>
                  </a:lnTo>
                  <a:lnTo>
                    <a:pt x="140" y="130"/>
                  </a:lnTo>
                  <a:lnTo>
                    <a:pt x="138" y="131"/>
                  </a:lnTo>
                  <a:lnTo>
                    <a:pt x="137" y="130"/>
                  </a:lnTo>
                  <a:lnTo>
                    <a:pt x="138" y="128"/>
                  </a:lnTo>
                  <a:lnTo>
                    <a:pt x="140" y="127"/>
                  </a:lnTo>
                  <a:lnTo>
                    <a:pt x="141" y="125"/>
                  </a:lnTo>
                  <a:lnTo>
                    <a:pt x="142" y="123"/>
                  </a:lnTo>
                  <a:lnTo>
                    <a:pt x="144" y="121"/>
                  </a:lnTo>
                  <a:lnTo>
                    <a:pt x="145" y="120"/>
                  </a:lnTo>
                  <a:lnTo>
                    <a:pt x="147" y="118"/>
                  </a:lnTo>
                  <a:lnTo>
                    <a:pt x="148" y="117"/>
                  </a:lnTo>
                  <a:lnTo>
                    <a:pt x="148" y="131"/>
                  </a:lnTo>
                  <a:close/>
                </a:path>
              </a:pathLst>
            </a:custGeom>
            <a:solidFill>
              <a:srgbClr val="FFFFFF">
                <a:lumMod val="85000"/>
                <a:alpha val="50000"/>
              </a:srgbClr>
            </a:solidFill>
            <a:ln w="3175">
              <a:solidFill>
                <a:srgbClr val="000000">
                  <a:lumMod val="20000"/>
                  <a:lumOff val="80000"/>
                </a:srgbClr>
              </a:solidFill>
              <a:round/>
              <a:headEnd/>
              <a:tailEnd/>
            </a:ln>
          </p:spPr>
          <p:txBody>
            <a:bodyPr/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66A2CF"/>
                </a:buClr>
                <a:buSzTx/>
                <a:buFont typeface="Wingdings" pitchFamily="2" charset="2"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73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378" y="267166"/>
            <a:ext cx="7850622" cy="6590834"/>
          </a:xfrm>
          <a:prstGeom prst="rect">
            <a:avLst/>
          </a:prstGeom>
          <a:noFill/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807735"/>
              </p:ext>
            </p:extLst>
          </p:nvPr>
        </p:nvGraphicFramePr>
        <p:xfrm>
          <a:off x="4030482" y="0"/>
          <a:ext cx="1351280" cy="15159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008"/>
                <a:gridCol w="1033272"/>
              </a:tblGrid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1501 and more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 – 1500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r>
                        <a:rPr lang="en-US" sz="1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1000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 – 500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935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 than 200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6239">
                <a:tc>
                  <a:txBody>
                    <a:bodyPr/>
                    <a:lstStyle/>
                    <a:p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data</a:t>
                      </a:r>
                      <a:endParaRPr lang="en-US" sz="1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0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86</Words>
  <Application>Microsoft Office PowerPoint</Application>
  <PresentationFormat>Panoramiczny</PresentationFormat>
  <Paragraphs>95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Zosia</dc:creator>
  <cp:lastModifiedBy>Zofia Bednarowska</cp:lastModifiedBy>
  <cp:revision>2</cp:revision>
  <dcterms:created xsi:type="dcterms:W3CDTF">2017-02-18T15:30:07Z</dcterms:created>
  <dcterms:modified xsi:type="dcterms:W3CDTF">2017-09-15T05:32:06Z</dcterms:modified>
</cp:coreProperties>
</file>