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custDataLst>
    <p:tags r:id="rId3"/>
  </p:custDataLst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431148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698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80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7828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0327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08924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4478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37923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66119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35202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5390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E2308-7976-48C1-8344-3EF3EF851C49}" type="datetimeFigureOut">
              <a:rPr lang="pl-PL" smtClean="0"/>
              <a:t>2015-12-06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509340-7436-4AF6-985B-6494E48AA28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1882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654647" y="4516141"/>
            <a:ext cx="584615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l-PL" sz="1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Kluczowe składowe metamodelu architektury korporacyjnej państwa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2434060" y="1775669"/>
            <a:ext cx="924933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Rozszerzenie</a:t>
            </a:r>
            <a:b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dotyczące </a:t>
            </a:r>
            <a:b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klasyfikacji</a:t>
            </a:r>
            <a:r>
              <a:rPr kumimoji="0" lang="pl-PL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br>
              <a:rPr kumimoji="0" lang="pl-PL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</a:br>
            <a:r>
              <a:rPr kumimoji="0" lang="pl-PL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systemów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4040534" y="1852140"/>
            <a:ext cx="11334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Rozszerzenia 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118322" y="2045305"/>
            <a:ext cx="9048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dotyczące 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4140547" y="2257962"/>
            <a:ext cx="75373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motywacji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655022" y="1818293"/>
            <a:ext cx="96500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Rozszerzenie 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5719336" y="2037368"/>
            <a:ext cx="90487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dotyczące 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5635972" y="2246918"/>
            <a:ext cx="1041311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implementacji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tangle 17"/>
          <p:cNvSpPr>
            <a:spLocks noChangeArrowheads="1"/>
          </p:cNvSpPr>
          <p:nvPr/>
        </p:nvSpPr>
        <p:spPr bwMode="auto">
          <a:xfrm>
            <a:off x="7022442" y="1818293"/>
            <a:ext cx="1423406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Rozszerzenie 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/>
        </p:nvSpPr>
        <p:spPr bwMode="auto">
          <a:xfrm>
            <a:off x="7048655" y="2037367"/>
            <a:ext cx="1397191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nakierowane </a:t>
            </a:r>
            <a:r>
              <a:rPr lang="pl-PL" sz="1400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/>
            </a:r>
            <a:br>
              <a:rPr lang="pl-PL" sz="1400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</a:br>
            <a:r>
              <a:rPr lang="pl-PL" sz="1400" dirty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na </a:t>
            </a:r>
            <a:r>
              <a:rPr lang="pl-PL" sz="1400" dirty="0" smtClean="0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dane</a:t>
            </a:r>
            <a:r>
              <a:rPr kumimoji="0" lang="pl-PL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endParaRPr kumimoji="0" lang="pl-PL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Line 28"/>
          <p:cNvSpPr>
            <a:spLocks noChangeShapeType="1"/>
          </p:cNvSpPr>
          <p:nvPr/>
        </p:nvSpPr>
        <p:spPr bwMode="auto">
          <a:xfrm>
            <a:off x="2454622" y="2742218"/>
            <a:ext cx="200025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5" name="Freeform 29"/>
          <p:cNvSpPr>
            <a:spLocks/>
          </p:cNvSpPr>
          <p:nvPr/>
        </p:nvSpPr>
        <p:spPr bwMode="auto">
          <a:xfrm>
            <a:off x="2145060" y="1970693"/>
            <a:ext cx="309563" cy="771525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7" y="1120"/>
              </a:cxn>
              <a:cxn ang="0">
                <a:pos x="0" y="1113"/>
              </a:cxn>
              <a:cxn ang="0">
                <a:pos x="182" y="1294"/>
              </a:cxn>
              <a:cxn ang="0">
                <a:pos x="183" y="1296"/>
              </a:cxn>
              <a:cxn ang="0">
                <a:pos x="519" y="1296"/>
              </a:cxn>
            </a:cxnLst>
            <a:rect l="0" t="0" r="r" b="b"/>
            <a:pathLst>
              <a:path w="519" h="1296">
                <a:moveTo>
                  <a:pt x="7" y="0"/>
                </a:moveTo>
                <a:lnTo>
                  <a:pt x="7" y="1120"/>
                </a:lnTo>
                <a:lnTo>
                  <a:pt x="0" y="1113"/>
                </a:lnTo>
                <a:cubicBezTo>
                  <a:pt x="0" y="1213"/>
                  <a:pt x="81" y="1294"/>
                  <a:pt x="182" y="1294"/>
                </a:cubicBezTo>
                <a:lnTo>
                  <a:pt x="183" y="1296"/>
                </a:lnTo>
                <a:lnTo>
                  <a:pt x="519" y="1296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6" name="Freeform 30"/>
          <p:cNvSpPr>
            <a:spLocks/>
          </p:cNvSpPr>
          <p:nvPr/>
        </p:nvSpPr>
        <p:spPr bwMode="auto">
          <a:xfrm>
            <a:off x="3311872" y="1970693"/>
            <a:ext cx="306388" cy="771525"/>
          </a:xfrm>
          <a:custGeom>
            <a:avLst/>
            <a:gdLst/>
            <a:ahLst/>
            <a:cxnLst>
              <a:cxn ang="0">
                <a:pos x="512" y="0"/>
              </a:cxn>
              <a:cxn ang="0">
                <a:pos x="512" y="1120"/>
              </a:cxn>
              <a:cxn ang="0">
                <a:pos x="515" y="1113"/>
              </a:cxn>
              <a:cxn ang="0">
                <a:pos x="333" y="1294"/>
              </a:cxn>
              <a:cxn ang="0">
                <a:pos x="336" y="1296"/>
              </a:cxn>
              <a:cxn ang="0">
                <a:pos x="0" y="1296"/>
              </a:cxn>
            </a:cxnLst>
            <a:rect l="0" t="0" r="r" b="b"/>
            <a:pathLst>
              <a:path w="515" h="1296">
                <a:moveTo>
                  <a:pt x="512" y="0"/>
                </a:moveTo>
                <a:lnTo>
                  <a:pt x="512" y="1120"/>
                </a:lnTo>
                <a:lnTo>
                  <a:pt x="515" y="1113"/>
                </a:lnTo>
                <a:cubicBezTo>
                  <a:pt x="515" y="1213"/>
                  <a:pt x="433" y="1294"/>
                  <a:pt x="333" y="1294"/>
                </a:cubicBezTo>
                <a:lnTo>
                  <a:pt x="336" y="1296"/>
                </a:lnTo>
                <a:lnTo>
                  <a:pt x="0" y="1296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7" name="Freeform 31"/>
          <p:cNvSpPr>
            <a:spLocks/>
          </p:cNvSpPr>
          <p:nvPr/>
        </p:nvSpPr>
        <p:spPr bwMode="auto">
          <a:xfrm>
            <a:off x="2883247" y="1656368"/>
            <a:ext cx="735013" cy="314325"/>
          </a:xfrm>
          <a:custGeom>
            <a:avLst/>
            <a:gdLst/>
            <a:ahLst/>
            <a:cxnLst>
              <a:cxn ang="0">
                <a:pos x="1232" y="528"/>
              </a:cxn>
              <a:cxn ang="0">
                <a:pos x="1232" y="192"/>
              </a:cxn>
              <a:cxn ang="0">
                <a:pos x="1235" y="190"/>
              </a:cxn>
              <a:cxn ang="0">
                <a:pos x="1053" y="8"/>
              </a:cxn>
              <a:cxn ang="0">
                <a:pos x="1056" y="0"/>
              </a:cxn>
              <a:cxn ang="0">
                <a:pos x="0" y="0"/>
              </a:cxn>
            </a:cxnLst>
            <a:rect l="0" t="0" r="r" b="b"/>
            <a:pathLst>
              <a:path w="1235" h="528">
                <a:moveTo>
                  <a:pt x="1232" y="528"/>
                </a:moveTo>
                <a:lnTo>
                  <a:pt x="1232" y="192"/>
                </a:lnTo>
                <a:lnTo>
                  <a:pt x="1235" y="190"/>
                </a:lnTo>
                <a:cubicBezTo>
                  <a:pt x="1235" y="89"/>
                  <a:pt x="1153" y="8"/>
                  <a:pt x="1053" y="8"/>
                </a:cubicBezTo>
                <a:lnTo>
                  <a:pt x="1056" y="0"/>
                </a:lnTo>
                <a:lnTo>
                  <a:pt x="0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8" name="Freeform 32"/>
          <p:cNvSpPr>
            <a:spLocks/>
          </p:cNvSpPr>
          <p:nvPr/>
        </p:nvSpPr>
        <p:spPr bwMode="auto">
          <a:xfrm>
            <a:off x="2145060" y="1656368"/>
            <a:ext cx="738188" cy="314325"/>
          </a:xfrm>
          <a:custGeom>
            <a:avLst/>
            <a:gdLst/>
            <a:ahLst/>
            <a:cxnLst>
              <a:cxn ang="0">
                <a:pos x="7" y="528"/>
              </a:cxn>
              <a:cxn ang="0">
                <a:pos x="7" y="192"/>
              </a:cxn>
              <a:cxn ang="0">
                <a:pos x="0" y="190"/>
              </a:cxn>
              <a:cxn ang="0">
                <a:pos x="182" y="8"/>
              </a:cxn>
              <a:cxn ang="0">
                <a:pos x="183" y="0"/>
              </a:cxn>
              <a:cxn ang="0">
                <a:pos x="1239" y="0"/>
              </a:cxn>
            </a:cxnLst>
            <a:rect l="0" t="0" r="r" b="b"/>
            <a:pathLst>
              <a:path w="1239" h="528">
                <a:moveTo>
                  <a:pt x="7" y="528"/>
                </a:moveTo>
                <a:lnTo>
                  <a:pt x="7" y="192"/>
                </a:lnTo>
                <a:lnTo>
                  <a:pt x="0" y="190"/>
                </a:lnTo>
                <a:cubicBezTo>
                  <a:pt x="0" y="89"/>
                  <a:pt x="81" y="8"/>
                  <a:pt x="182" y="8"/>
                </a:cubicBezTo>
                <a:lnTo>
                  <a:pt x="183" y="0"/>
                </a:lnTo>
                <a:lnTo>
                  <a:pt x="1239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19" name="Line 33"/>
          <p:cNvSpPr>
            <a:spLocks noChangeShapeType="1"/>
          </p:cNvSpPr>
          <p:nvPr/>
        </p:nvSpPr>
        <p:spPr bwMode="auto">
          <a:xfrm flipH="1">
            <a:off x="2654647" y="4009043"/>
            <a:ext cx="45720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0" name="Line 34"/>
          <p:cNvSpPr>
            <a:spLocks noChangeShapeType="1"/>
          </p:cNvSpPr>
          <p:nvPr/>
        </p:nvSpPr>
        <p:spPr bwMode="auto">
          <a:xfrm flipH="1">
            <a:off x="3111847" y="2742218"/>
            <a:ext cx="200025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1" name="Freeform 35"/>
          <p:cNvSpPr>
            <a:spLocks/>
          </p:cNvSpPr>
          <p:nvPr/>
        </p:nvSpPr>
        <p:spPr bwMode="auto">
          <a:xfrm>
            <a:off x="2130772" y="2866043"/>
            <a:ext cx="28575" cy="1733550"/>
          </a:xfrm>
          <a:custGeom>
            <a:avLst/>
            <a:gdLst/>
            <a:ahLst/>
            <a:cxnLst>
              <a:cxn ang="0">
                <a:pos x="0" y="1092"/>
              </a:cxn>
              <a:cxn ang="0">
                <a:pos x="0" y="0"/>
              </a:cxn>
              <a:cxn ang="0">
                <a:pos x="18" y="0"/>
              </a:cxn>
            </a:cxnLst>
            <a:rect l="0" t="0" r="r" b="b"/>
            <a:pathLst>
              <a:path w="18" h="1092">
                <a:moveTo>
                  <a:pt x="0" y="1092"/>
                </a:moveTo>
                <a:lnTo>
                  <a:pt x="0" y="0"/>
                </a:lnTo>
                <a:lnTo>
                  <a:pt x="18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2" name="Freeform 36"/>
          <p:cNvSpPr>
            <a:spLocks/>
          </p:cNvSpPr>
          <p:nvPr/>
        </p:nvSpPr>
        <p:spPr bwMode="auto">
          <a:xfrm>
            <a:off x="2130772" y="4580543"/>
            <a:ext cx="3241675" cy="44926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576"/>
              </a:cxn>
              <a:cxn ang="0">
                <a:pos x="0" y="575"/>
              </a:cxn>
              <a:cxn ang="0">
                <a:pos x="181" y="756"/>
              </a:cxn>
              <a:cxn ang="0">
                <a:pos x="181" y="752"/>
              </a:cxn>
              <a:cxn ang="0">
                <a:pos x="5445" y="752"/>
              </a:cxn>
            </a:cxnLst>
            <a:rect l="0" t="0" r="r" b="b"/>
            <a:pathLst>
              <a:path w="5445" h="756">
                <a:moveTo>
                  <a:pt x="5" y="0"/>
                </a:moveTo>
                <a:lnTo>
                  <a:pt x="5" y="576"/>
                </a:lnTo>
                <a:lnTo>
                  <a:pt x="0" y="575"/>
                </a:lnTo>
                <a:cubicBezTo>
                  <a:pt x="0" y="675"/>
                  <a:pt x="81" y="756"/>
                  <a:pt x="181" y="756"/>
                </a:cubicBezTo>
                <a:lnTo>
                  <a:pt x="181" y="752"/>
                </a:lnTo>
                <a:lnTo>
                  <a:pt x="5445" y="752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3" name="Line 37"/>
          <p:cNvSpPr>
            <a:spLocks noChangeShapeType="1"/>
          </p:cNvSpPr>
          <p:nvPr/>
        </p:nvSpPr>
        <p:spPr bwMode="auto">
          <a:xfrm>
            <a:off x="2159347" y="2866043"/>
            <a:ext cx="16192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4" name="Line 38"/>
          <p:cNvSpPr>
            <a:spLocks noChangeShapeType="1"/>
          </p:cNvSpPr>
          <p:nvPr/>
        </p:nvSpPr>
        <p:spPr bwMode="auto">
          <a:xfrm>
            <a:off x="2321272" y="2866043"/>
            <a:ext cx="133350" cy="1257300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5" name="Line 39"/>
          <p:cNvSpPr>
            <a:spLocks noChangeShapeType="1"/>
          </p:cNvSpPr>
          <p:nvPr/>
        </p:nvSpPr>
        <p:spPr bwMode="auto">
          <a:xfrm flipH="1">
            <a:off x="2454622" y="4123343"/>
            <a:ext cx="8191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6" name="Line 40"/>
          <p:cNvSpPr>
            <a:spLocks noChangeShapeType="1"/>
          </p:cNvSpPr>
          <p:nvPr/>
        </p:nvSpPr>
        <p:spPr bwMode="auto">
          <a:xfrm flipH="1">
            <a:off x="3273772" y="2866043"/>
            <a:ext cx="190500" cy="1257300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7" name="Line 41"/>
          <p:cNvSpPr>
            <a:spLocks noChangeShapeType="1"/>
          </p:cNvSpPr>
          <p:nvPr/>
        </p:nvSpPr>
        <p:spPr bwMode="auto">
          <a:xfrm>
            <a:off x="3464272" y="2866043"/>
            <a:ext cx="45720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8" name="Line 42"/>
          <p:cNvSpPr>
            <a:spLocks noChangeShapeType="1"/>
          </p:cNvSpPr>
          <p:nvPr/>
        </p:nvSpPr>
        <p:spPr bwMode="auto">
          <a:xfrm>
            <a:off x="3921472" y="2866043"/>
            <a:ext cx="190500" cy="1257300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29" name="Line 43"/>
          <p:cNvSpPr>
            <a:spLocks noChangeShapeType="1"/>
          </p:cNvSpPr>
          <p:nvPr/>
        </p:nvSpPr>
        <p:spPr bwMode="auto">
          <a:xfrm flipH="1">
            <a:off x="4111972" y="4132868"/>
            <a:ext cx="78105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0" name="Line 44"/>
          <p:cNvSpPr>
            <a:spLocks noChangeShapeType="1"/>
          </p:cNvSpPr>
          <p:nvPr/>
        </p:nvSpPr>
        <p:spPr bwMode="auto">
          <a:xfrm flipH="1">
            <a:off x="4893022" y="2866043"/>
            <a:ext cx="200025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1" name="Line 45"/>
          <p:cNvSpPr>
            <a:spLocks noChangeShapeType="1"/>
          </p:cNvSpPr>
          <p:nvPr/>
        </p:nvSpPr>
        <p:spPr bwMode="auto">
          <a:xfrm>
            <a:off x="5093047" y="2866043"/>
            <a:ext cx="44767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2" name="Line 46"/>
          <p:cNvSpPr>
            <a:spLocks noChangeShapeType="1"/>
          </p:cNvSpPr>
          <p:nvPr/>
        </p:nvSpPr>
        <p:spPr bwMode="auto">
          <a:xfrm>
            <a:off x="5540722" y="2866043"/>
            <a:ext cx="190500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3" name="Line 47"/>
          <p:cNvSpPr>
            <a:spLocks noChangeShapeType="1"/>
          </p:cNvSpPr>
          <p:nvPr/>
        </p:nvSpPr>
        <p:spPr bwMode="auto">
          <a:xfrm flipH="1">
            <a:off x="5731222" y="4132868"/>
            <a:ext cx="79057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4" name="Line 48"/>
          <p:cNvSpPr>
            <a:spLocks noChangeShapeType="1"/>
          </p:cNvSpPr>
          <p:nvPr/>
        </p:nvSpPr>
        <p:spPr bwMode="auto">
          <a:xfrm flipH="1">
            <a:off x="6521797" y="2866043"/>
            <a:ext cx="190500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5" name="Line 49"/>
          <p:cNvSpPr>
            <a:spLocks noChangeShapeType="1"/>
          </p:cNvSpPr>
          <p:nvPr/>
        </p:nvSpPr>
        <p:spPr bwMode="auto">
          <a:xfrm>
            <a:off x="6712297" y="2866043"/>
            <a:ext cx="44767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6" name="Line 50"/>
          <p:cNvSpPr>
            <a:spLocks noChangeShapeType="1"/>
          </p:cNvSpPr>
          <p:nvPr/>
        </p:nvSpPr>
        <p:spPr bwMode="auto">
          <a:xfrm>
            <a:off x="7159972" y="2866043"/>
            <a:ext cx="190500" cy="1257300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7" name="Line 51"/>
          <p:cNvSpPr>
            <a:spLocks noChangeShapeType="1"/>
          </p:cNvSpPr>
          <p:nvPr/>
        </p:nvSpPr>
        <p:spPr bwMode="auto">
          <a:xfrm flipH="1" flipV="1">
            <a:off x="7350472" y="4123343"/>
            <a:ext cx="781050" cy="95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8" name="Line 52"/>
          <p:cNvSpPr>
            <a:spLocks noChangeShapeType="1"/>
          </p:cNvSpPr>
          <p:nvPr/>
        </p:nvSpPr>
        <p:spPr bwMode="auto">
          <a:xfrm flipH="1">
            <a:off x="8131522" y="2866043"/>
            <a:ext cx="200025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39" name="Line 53"/>
          <p:cNvSpPr>
            <a:spLocks noChangeShapeType="1"/>
          </p:cNvSpPr>
          <p:nvPr/>
        </p:nvSpPr>
        <p:spPr bwMode="auto">
          <a:xfrm>
            <a:off x="8331547" y="2866043"/>
            <a:ext cx="357187" cy="0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0" name="Freeform 61"/>
          <p:cNvSpPr>
            <a:spLocks/>
          </p:cNvSpPr>
          <p:nvPr/>
        </p:nvSpPr>
        <p:spPr bwMode="auto">
          <a:xfrm>
            <a:off x="8498234" y="2866043"/>
            <a:ext cx="190500" cy="1724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0" y="0"/>
              </a:cxn>
              <a:cxn ang="0">
                <a:pos x="120" y="1080"/>
              </a:cxn>
            </a:cxnLst>
            <a:rect l="0" t="0" r="r" b="b"/>
            <a:pathLst>
              <a:path w="120" h="1080">
                <a:moveTo>
                  <a:pt x="0" y="0"/>
                </a:moveTo>
                <a:lnTo>
                  <a:pt x="120" y="0"/>
                </a:lnTo>
                <a:lnTo>
                  <a:pt x="120" y="108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1" name="Freeform 62"/>
          <p:cNvSpPr>
            <a:spLocks/>
          </p:cNvSpPr>
          <p:nvPr/>
        </p:nvSpPr>
        <p:spPr bwMode="auto">
          <a:xfrm>
            <a:off x="2316509" y="4580543"/>
            <a:ext cx="6372225" cy="449263"/>
          </a:xfrm>
          <a:custGeom>
            <a:avLst/>
            <a:gdLst/>
            <a:ahLst/>
            <a:cxnLst>
              <a:cxn ang="0">
                <a:pos x="10704" y="0"/>
              </a:cxn>
              <a:cxn ang="0">
                <a:pos x="10704" y="576"/>
              </a:cxn>
              <a:cxn ang="0">
                <a:pos x="10701" y="575"/>
              </a:cxn>
              <a:cxn ang="0">
                <a:pos x="10520" y="756"/>
              </a:cxn>
              <a:cxn ang="0">
                <a:pos x="10512" y="752"/>
              </a:cxn>
              <a:cxn ang="0">
                <a:pos x="0" y="752"/>
              </a:cxn>
            </a:cxnLst>
            <a:rect l="0" t="0" r="r" b="b"/>
            <a:pathLst>
              <a:path w="10704" h="756">
                <a:moveTo>
                  <a:pt x="10704" y="0"/>
                </a:moveTo>
                <a:lnTo>
                  <a:pt x="10704" y="576"/>
                </a:lnTo>
                <a:lnTo>
                  <a:pt x="10701" y="575"/>
                </a:lnTo>
                <a:cubicBezTo>
                  <a:pt x="10701" y="675"/>
                  <a:pt x="10620" y="756"/>
                  <a:pt x="10520" y="756"/>
                </a:cubicBezTo>
                <a:lnTo>
                  <a:pt x="10512" y="752"/>
                </a:lnTo>
                <a:lnTo>
                  <a:pt x="0" y="752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2" name="Freeform 63"/>
          <p:cNvSpPr>
            <a:spLocks/>
          </p:cNvSpPr>
          <p:nvPr/>
        </p:nvSpPr>
        <p:spPr bwMode="auto">
          <a:xfrm>
            <a:off x="3769072" y="2132618"/>
            <a:ext cx="304800" cy="609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48"/>
              </a:cxn>
              <a:cxn ang="0">
                <a:pos x="1" y="841"/>
              </a:cxn>
              <a:cxn ang="0">
                <a:pos x="182" y="1022"/>
              </a:cxn>
              <a:cxn ang="0">
                <a:pos x="176" y="1024"/>
              </a:cxn>
              <a:cxn ang="0">
                <a:pos x="512" y="1024"/>
              </a:cxn>
            </a:cxnLst>
            <a:rect l="0" t="0" r="r" b="b"/>
            <a:pathLst>
              <a:path w="512" h="1024">
                <a:moveTo>
                  <a:pt x="0" y="0"/>
                </a:moveTo>
                <a:lnTo>
                  <a:pt x="0" y="848"/>
                </a:lnTo>
                <a:lnTo>
                  <a:pt x="1" y="841"/>
                </a:lnTo>
                <a:cubicBezTo>
                  <a:pt x="1" y="941"/>
                  <a:pt x="82" y="1022"/>
                  <a:pt x="182" y="1022"/>
                </a:cubicBezTo>
                <a:lnTo>
                  <a:pt x="176" y="1024"/>
                </a:lnTo>
                <a:lnTo>
                  <a:pt x="512" y="1024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3" name="Freeform 64"/>
          <p:cNvSpPr>
            <a:spLocks/>
          </p:cNvSpPr>
          <p:nvPr/>
        </p:nvSpPr>
        <p:spPr bwMode="auto">
          <a:xfrm>
            <a:off x="4931122" y="2199293"/>
            <a:ext cx="307975" cy="542925"/>
          </a:xfrm>
          <a:custGeom>
            <a:avLst/>
            <a:gdLst/>
            <a:ahLst/>
            <a:cxnLst>
              <a:cxn ang="0">
                <a:pos x="512" y="0"/>
              </a:cxn>
              <a:cxn ang="0">
                <a:pos x="512" y="736"/>
              </a:cxn>
              <a:cxn ang="0">
                <a:pos x="516" y="729"/>
              </a:cxn>
              <a:cxn ang="0">
                <a:pos x="334" y="910"/>
              </a:cxn>
              <a:cxn ang="0">
                <a:pos x="336" y="912"/>
              </a:cxn>
              <a:cxn ang="0">
                <a:pos x="0" y="912"/>
              </a:cxn>
            </a:cxnLst>
            <a:rect l="0" t="0" r="r" b="b"/>
            <a:pathLst>
              <a:path w="516" h="912">
                <a:moveTo>
                  <a:pt x="512" y="0"/>
                </a:moveTo>
                <a:lnTo>
                  <a:pt x="512" y="736"/>
                </a:lnTo>
                <a:lnTo>
                  <a:pt x="516" y="729"/>
                </a:lnTo>
                <a:cubicBezTo>
                  <a:pt x="516" y="829"/>
                  <a:pt x="435" y="910"/>
                  <a:pt x="334" y="910"/>
                </a:cubicBezTo>
                <a:lnTo>
                  <a:pt x="336" y="912"/>
                </a:lnTo>
                <a:lnTo>
                  <a:pt x="0" y="912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4" name="Freeform 65"/>
          <p:cNvSpPr>
            <a:spLocks/>
          </p:cNvSpPr>
          <p:nvPr/>
        </p:nvSpPr>
        <p:spPr bwMode="auto">
          <a:xfrm>
            <a:off x="4578697" y="1656368"/>
            <a:ext cx="660400" cy="542925"/>
          </a:xfrm>
          <a:custGeom>
            <a:avLst/>
            <a:gdLst/>
            <a:ahLst/>
            <a:cxnLst>
              <a:cxn ang="0">
                <a:pos x="1104" y="912"/>
              </a:cxn>
              <a:cxn ang="0">
                <a:pos x="1104" y="192"/>
              </a:cxn>
              <a:cxn ang="0">
                <a:pos x="1108" y="190"/>
              </a:cxn>
              <a:cxn ang="0">
                <a:pos x="926" y="8"/>
              </a:cxn>
              <a:cxn ang="0">
                <a:pos x="928" y="0"/>
              </a:cxn>
              <a:cxn ang="0">
                <a:pos x="0" y="0"/>
              </a:cxn>
            </a:cxnLst>
            <a:rect l="0" t="0" r="r" b="b"/>
            <a:pathLst>
              <a:path w="1108" h="912">
                <a:moveTo>
                  <a:pt x="1104" y="912"/>
                </a:moveTo>
                <a:lnTo>
                  <a:pt x="1104" y="192"/>
                </a:lnTo>
                <a:lnTo>
                  <a:pt x="1108" y="190"/>
                </a:lnTo>
                <a:cubicBezTo>
                  <a:pt x="1108" y="89"/>
                  <a:pt x="1027" y="8"/>
                  <a:pt x="926" y="8"/>
                </a:cubicBezTo>
                <a:lnTo>
                  <a:pt x="928" y="0"/>
                </a:lnTo>
                <a:lnTo>
                  <a:pt x="0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5" name="Freeform 66"/>
          <p:cNvSpPr>
            <a:spLocks/>
          </p:cNvSpPr>
          <p:nvPr/>
        </p:nvSpPr>
        <p:spPr bwMode="auto">
          <a:xfrm>
            <a:off x="3769072" y="1656368"/>
            <a:ext cx="809625" cy="476250"/>
          </a:xfrm>
          <a:custGeom>
            <a:avLst/>
            <a:gdLst/>
            <a:ahLst/>
            <a:cxnLst>
              <a:cxn ang="0">
                <a:pos x="0" y="800"/>
              </a:cxn>
              <a:cxn ang="0">
                <a:pos x="0" y="192"/>
              </a:cxn>
              <a:cxn ang="0">
                <a:pos x="1" y="190"/>
              </a:cxn>
              <a:cxn ang="0">
                <a:pos x="182" y="8"/>
              </a:cxn>
              <a:cxn ang="0">
                <a:pos x="176" y="0"/>
              </a:cxn>
              <a:cxn ang="0">
                <a:pos x="1360" y="0"/>
              </a:cxn>
            </a:cxnLst>
            <a:rect l="0" t="0" r="r" b="b"/>
            <a:pathLst>
              <a:path w="1360" h="800">
                <a:moveTo>
                  <a:pt x="0" y="800"/>
                </a:moveTo>
                <a:lnTo>
                  <a:pt x="0" y="192"/>
                </a:lnTo>
                <a:lnTo>
                  <a:pt x="1" y="190"/>
                </a:lnTo>
                <a:cubicBezTo>
                  <a:pt x="1" y="89"/>
                  <a:pt x="82" y="8"/>
                  <a:pt x="182" y="8"/>
                </a:cubicBezTo>
                <a:lnTo>
                  <a:pt x="176" y="0"/>
                </a:lnTo>
                <a:lnTo>
                  <a:pt x="1360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6" name="Line 67"/>
          <p:cNvSpPr>
            <a:spLocks noChangeShapeType="1"/>
          </p:cNvSpPr>
          <p:nvPr/>
        </p:nvSpPr>
        <p:spPr bwMode="auto">
          <a:xfrm>
            <a:off x="4073872" y="2742218"/>
            <a:ext cx="200025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7" name="Line 68"/>
          <p:cNvSpPr>
            <a:spLocks noChangeShapeType="1"/>
          </p:cNvSpPr>
          <p:nvPr/>
        </p:nvSpPr>
        <p:spPr bwMode="auto">
          <a:xfrm flipH="1">
            <a:off x="4273897" y="4009043"/>
            <a:ext cx="457200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8" name="Line 69"/>
          <p:cNvSpPr>
            <a:spLocks noChangeShapeType="1"/>
          </p:cNvSpPr>
          <p:nvPr/>
        </p:nvSpPr>
        <p:spPr bwMode="auto">
          <a:xfrm flipH="1">
            <a:off x="4731097" y="2742218"/>
            <a:ext cx="200025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49" name="Freeform 70"/>
          <p:cNvSpPr>
            <a:spLocks/>
          </p:cNvSpPr>
          <p:nvPr/>
        </p:nvSpPr>
        <p:spPr bwMode="auto">
          <a:xfrm>
            <a:off x="5388322" y="2199293"/>
            <a:ext cx="304800" cy="542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36"/>
              </a:cxn>
              <a:cxn ang="0">
                <a:pos x="2" y="729"/>
              </a:cxn>
              <a:cxn ang="0">
                <a:pos x="183" y="910"/>
              </a:cxn>
              <a:cxn ang="0">
                <a:pos x="176" y="912"/>
              </a:cxn>
              <a:cxn ang="0">
                <a:pos x="512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lnTo>
                  <a:pt x="0" y="736"/>
                </a:lnTo>
                <a:lnTo>
                  <a:pt x="2" y="729"/>
                </a:lnTo>
                <a:cubicBezTo>
                  <a:pt x="2" y="829"/>
                  <a:pt x="83" y="910"/>
                  <a:pt x="183" y="910"/>
                </a:cubicBezTo>
                <a:lnTo>
                  <a:pt x="176" y="912"/>
                </a:lnTo>
                <a:lnTo>
                  <a:pt x="512" y="912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0" name="Freeform 71"/>
          <p:cNvSpPr>
            <a:spLocks/>
          </p:cNvSpPr>
          <p:nvPr/>
        </p:nvSpPr>
        <p:spPr bwMode="auto">
          <a:xfrm>
            <a:off x="6121747" y="1656368"/>
            <a:ext cx="736600" cy="542925"/>
          </a:xfrm>
          <a:custGeom>
            <a:avLst/>
            <a:gdLst/>
            <a:ahLst/>
            <a:cxnLst>
              <a:cxn ang="0">
                <a:pos x="1232" y="912"/>
              </a:cxn>
              <a:cxn ang="0">
                <a:pos x="1232" y="192"/>
              </a:cxn>
              <a:cxn ang="0">
                <a:pos x="1237" y="190"/>
              </a:cxn>
              <a:cxn ang="0">
                <a:pos x="1056" y="8"/>
              </a:cxn>
              <a:cxn ang="0">
                <a:pos x="1056" y="0"/>
              </a:cxn>
              <a:cxn ang="0">
                <a:pos x="0" y="0"/>
              </a:cxn>
            </a:cxnLst>
            <a:rect l="0" t="0" r="r" b="b"/>
            <a:pathLst>
              <a:path w="1237" h="912">
                <a:moveTo>
                  <a:pt x="1232" y="912"/>
                </a:moveTo>
                <a:lnTo>
                  <a:pt x="1232" y="192"/>
                </a:lnTo>
                <a:lnTo>
                  <a:pt x="1237" y="190"/>
                </a:lnTo>
                <a:cubicBezTo>
                  <a:pt x="1237" y="89"/>
                  <a:pt x="1156" y="8"/>
                  <a:pt x="1056" y="8"/>
                </a:cubicBezTo>
                <a:lnTo>
                  <a:pt x="1056" y="0"/>
                </a:lnTo>
                <a:lnTo>
                  <a:pt x="0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1" name="Freeform 72"/>
          <p:cNvSpPr>
            <a:spLocks/>
          </p:cNvSpPr>
          <p:nvPr/>
        </p:nvSpPr>
        <p:spPr bwMode="auto">
          <a:xfrm>
            <a:off x="6559897" y="2199293"/>
            <a:ext cx="298450" cy="542925"/>
          </a:xfrm>
          <a:custGeom>
            <a:avLst/>
            <a:gdLst/>
            <a:ahLst/>
            <a:cxnLst>
              <a:cxn ang="0">
                <a:pos x="496" y="0"/>
              </a:cxn>
              <a:cxn ang="0">
                <a:pos x="496" y="736"/>
              </a:cxn>
              <a:cxn ang="0">
                <a:pos x="501" y="729"/>
              </a:cxn>
              <a:cxn ang="0">
                <a:pos x="320" y="910"/>
              </a:cxn>
              <a:cxn ang="0">
                <a:pos x="320" y="912"/>
              </a:cxn>
              <a:cxn ang="0">
                <a:pos x="0" y="912"/>
              </a:cxn>
            </a:cxnLst>
            <a:rect l="0" t="0" r="r" b="b"/>
            <a:pathLst>
              <a:path w="501" h="912">
                <a:moveTo>
                  <a:pt x="496" y="0"/>
                </a:moveTo>
                <a:lnTo>
                  <a:pt x="496" y="736"/>
                </a:lnTo>
                <a:lnTo>
                  <a:pt x="501" y="729"/>
                </a:lnTo>
                <a:cubicBezTo>
                  <a:pt x="501" y="829"/>
                  <a:pt x="420" y="910"/>
                  <a:pt x="320" y="910"/>
                </a:cubicBezTo>
                <a:lnTo>
                  <a:pt x="320" y="912"/>
                </a:lnTo>
                <a:lnTo>
                  <a:pt x="0" y="912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2" name="Freeform 73"/>
          <p:cNvSpPr>
            <a:spLocks/>
          </p:cNvSpPr>
          <p:nvPr/>
        </p:nvSpPr>
        <p:spPr bwMode="auto">
          <a:xfrm>
            <a:off x="5388322" y="1656368"/>
            <a:ext cx="733425" cy="542925"/>
          </a:xfrm>
          <a:custGeom>
            <a:avLst/>
            <a:gdLst/>
            <a:ahLst/>
            <a:cxnLst>
              <a:cxn ang="0">
                <a:pos x="0" y="912"/>
              </a:cxn>
              <a:cxn ang="0">
                <a:pos x="0" y="192"/>
              </a:cxn>
              <a:cxn ang="0">
                <a:pos x="2" y="190"/>
              </a:cxn>
              <a:cxn ang="0">
                <a:pos x="183" y="8"/>
              </a:cxn>
              <a:cxn ang="0">
                <a:pos x="176" y="0"/>
              </a:cxn>
              <a:cxn ang="0">
                <a:pos x="1232" y="0"/>
              </a:cxn>
            </a:cxnLst>
            <a:rect l="0" t="0" r="r" b="b"/>
            <a:pathLst>
              <a:path w="1232" h="912">
                <a:moveTo>
                  <a:pt x="0" y="912"/>
                </a:moveTo>
                <a:lnTo>
                  <a:pt x="0" y="192"/>
                </a:lnTo>
                <a:lnTo>
                  <a:pt x="2" y="190"/>
                </a:lnTo>
                <a:cubicBezTo>
                  <a:pt x="2" y="89"/>
                  <a:pt x="83" y="8"/>
                  <a:pt x="183" y="8"/>
                </a:cubicBezTo>
                <a:lnTo>
                  <a:pt x="176" y="0"/>
                </a:lnTo>
                <a:lnTo>
                  <a:pt x="1232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3" name="Line 74"/>
          <p:cNvSpPr>
            <a:spLocks noChangeShapeType="1"/>
          </p:cNvSpPr>
          <p:nvPr/>
        </p:nvSpPr>
        <p:spPr bwMode="auto">
          <a:xfrm>
            <a:off x="5693122" y="2742218"/>
            <a:ext cx="209550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4" name="Line 75"/>
          <p:cNvSpPr>
            <a:spLocks noChangeShapeType="1"/>
          </p:cNvSpPr>
          <p:nvPr/>
        </p:nvSpPr>
        <p:spPr bwMode="auto">
          <a:xfrm flipH="1">
            <a:off x="5902672" y="4009043"/>
            <a:ext cx="44767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5" name="Line 76"/>
          <p:cNvSpPr>
            <a:spLocks noChangeShapeType="1"/>
          </p:cNvSpPr>
          <p:nvPr/>
        </p:nvSpPr>
        <p:spPr bwMode="auto">
          <a:xfrm flipH="1">
            <a:off x="6350347" y="2742218"/>
            <a:ext cx="209550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6" name="Freeform 77"/>
          <p:cNvSpPr>
            <a:spLocks/>
          </p:cNvSpPr>
          <p:nvPr/>
        </p:nvSpPr>
        <p:spPr bwMode="auto">
          <a:xfrm>
            <a:off x="7007572" y="1656368"/>
            <a:ext cx="733425" cy="542925"/>
          </a:xfrm>
          <a:custGeom>
            <a:avLst/>
            <a:gdLst/>
            <a:ahLst/>
            <a:cxnLst>
              <a:cxn ang="0">
                <a:pos x="0" y="912"/>
              </a:cxn>
              <a:cxn ang="0">
                <a:pos x="0" y="192"/>
              </a:cxn>
              <a:cxn ang="0">
                <a:pos x="3" y="190"/>
              </a:cxn>
              <a:cxn ang="0">
                <a:pos x="185" y="8"/>
              </a:cxn>
              <a:cxn ang="0">
                <a:pos x="192" y="0"/>
              </a:cxn>
              <a:cxn ang="0">
                <a:pos x="1232" y="0"/>
              </a:cxn>
            </a:cxnLst>
            <a:rect l="0" t="0" r="r" b="b"/>
            <a:pathLst>
              <a:path w="1232" h="912">
                <a:moveTo>
                  <a:pt x="0" y="912"/>
                </a:moveTo>
                <a:lnTo>
                  <a:pt x="0" y="192"/>
                </a:lnTo>
                <a:lnTo>
                  <a:pt x="3" y="190"/>
                </a:lnTo>
                <a:cubicBezTo>
                  <a:pt x="3" y="89"/>
                  <a:pt x="84" y="8"/>
                  <a:pt x="185" y="8"/>
                </a:cubicBezTo>
                <a:lnTo>
                  <a:pt x="192" y="0"/>
                </a:lnTo>
                <a:lnTo>
                  <a:pt x="1232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7" name="Freeform 78"/>
          <p:cNvSpPr>
            <a:spLocks/>
          </p:cNvSpPr>
          <p:nvPr/>
        </p:nvSpPr>
        <p:spPr bwMode="auto">
          <a:xfrm>
            <a:off x="7740997" y="1656368"/>
            <a:ext cx="736600" cy="542925"/>
          </a:xfrm>
          <a:custGeom>
            <a:avLst/>
            <a:gdLst/>
            <a:ahLst/>
            <a:cxnLst>
              <a:cxn ang="0">
                <a:pos x="1232" y="912"/>
              </a:cxn>
              <a:cxn ang="0">
                <a:pos x="1232" y="192"/>
              </a:cxn>
              <a:cxn ang="0">
                <a:pos x="1238" y="190"/>
              </a:cxn>
              <a:cxn ang="0">
                <a:pos x="1057" y="8"/>
              </a:cxn>
              <a:cxn ang="0">
                <a:pos x="1056" y="0"/>
              </a:cxn>
              <a:cxn ang="0">
                <a:pos x="0" y="0"/>
              </a:cxn>
            </a:cxnLst>
            <a:rect l="0" t="0" r="r" b="b"/>
            <a:pathLst>
              <a:path w="1238" h="912">
                <a:moveTo>
                  <a:pt x="1232" y="912"/>
                </a:moveTo>
                <a:lnTo>
                  <a:pt x="1232" y="192"/>
                </a:lnTo>
                <a:lnTo>
                  <a:pt x="1238" y="190"/>
                </a:lnTo>
                <a:cubicBezTo>
                  <a:pt x="1238" y="89"/>
                  <a:pt x="1157" y="8"/>
                  <a:pt x="1057" y="8"/>
                </a:cubicBezTo>
                <a:lnTo>
                  <a:pt x="1056" y="0"/>
                </a:lnTo>
                <a:lnTo>
                  <a:pt x="0" y="0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8" name="Freeform 79"/>
          <p:cNvSpPr>
            <a:spLocks/>
          </p:cNvSpPr>
          <p:nvPr/>
        </p:nvSpPr>
        <p:spPr bwMode="auto">
          <a:xfrm>
            <a:off x="8169622" y="2199293"/>
            <a:ext cx="307975" cy="542925"/>
          </a:xfrm>
          <a:custGeom>
            <a:avLst/>
            <a:gdLst/>
            <a:ahLst/>
            <a:cxnLst>
              <a:cxn ang="0">
                <a:pos x="512" y="0"/>
              </a:cxn>
              <a:cxn ang="0">
                <a:pos x="512" y="736"/>
              </a:cxn>
              <a:cxn ang="0">
                <a:pos x="518" y="729"/>
              </a:cxn>
              <a:cxn ang="0">
                <a:pos x="337" y="910"/>
              </a:cxn>
              <a:cxn ang="0">
                <a:pos x="336" y="912"/>
              </a:cxn>
              <a:cxn ang="0">
                <a:pos x="0" y="912"/>
              </a:cxn>
            </a:cxnLst>
            <a:rect l="0" t="0" r="r" b="b"/>
            <a:pathLst>
              <a:path w="518" h="912">
                <a:moveTo>
                  <a:pt x="512" y="0"/>
                </a:moveTo>
                <a:lnTo>
                  <a:pt x="512" y="736"/>
                </a:lnTo>
                <a:lnTo>
                  <a:pt x="518" y="729"/>
                </a:lnTo>
                <a:cubicBezTo>
                  <a:pt x="518" y="829"/>
                  <a:pt x="437" y="910"/>
                  <a:pt x="337" y="910"/>
                </a:cubicBezTo>
                <a:lnTo>
                  <a:pt x="336" y="912"/>
                </a:lnTo>
                <a:lnTo>
                  <a:pt x="0" y="912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59" name="Freeform 80"/>
          <p:cNvSpPr>
            <a:spLocks/>
          </p:cNvSpPr>
          <p:nvPr/>
        </p:nvSpPr>
        <p:spPr bwMode="auto">
          <a:xfrm>
            <a:off x="7007572" y="2199293"/>
            <a:ext cx="304800" cy="542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36"/>
              </a:cxn>
              <a:cxn ang="0">
                <a:pos x="3" y="729"/>
              </a:cxn>
              <a:cxn ang="0">
                <a:pos x="185" y="910"/>
              </a:cxn>
              <a:cxn ang="0">
                <a:pos x="192" y="912"/>
              </a:cxn>
              <a:cxn ang="0">
                <a:pos x="512" y="912"/>
              </a:cxn>
            </a:cxnLst>
            <a:rect l="0" t="0" r="r" b="b"/>
            <a:pathLst>
              <a:path w="512" h="912">
                <a:moveTo>
                  <a:pt x="0" y="0"/>
                </a:moveTo>
                <a:lnTo>
                  <a:pt x="0" y="736"/>
                </a:lnTo>
                <a:lnTo>
                  <a:pt x="3" y="729"/>
                </a:lnTo>
                <a:cubicBezTo>
                  <a:pt x="3" y="829"/>
                  <a:pt x="84" y="910"/>
                  <a:pt x="185" y="910"/>
                </a:cubicBezTo>
                <a:lnTo>
                  <a:pt x="192" y="912"/>
                </a:lnTo>
                <a:lnTo>
                  <a:pt x="512" y="912"/>
                </a:lnTo>
              </a:path>
            </a:pathLst>
          </a:cu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12372" y="2742218"/>
            <a:ext cx="209550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1" name="Line 82"/>
          <p:cNvSpPr>
            <a:spLocks noChangeShapeType="1"/>
          </p:cNvSpPr>
          <p:nvPr/>
        </p:nvSpPr>
        <p:spPr bwMode="auto">
          <a:xfrm flipH="1">
            <a:off x="7521922" y="4009043"/>
            <a:ext cx="447675" cy="1588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62" name="Line 83"/>
          <p:cNvSpPr>
            <a:spLocks noChangeShapeType="1"/>
          </p:cNvSpPr>
          <p:nvPr/>
        </p:nvSpPr>
        <p:spPr bwMode="auto">
          <a:xfrm flipH="1">
            <a:off x="7969597" y="2742218"/>
            <a:ext cx="200025" cy="1266825"/>
          </a:xfrm>
          <a:prstGeom prst="line">
            <a:avLst/>
          </a:prstGeom>
          <a:noFill/>
          <a:ln w="3175" cap="rnd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268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624f48a1a65ebfc0e38136ae6c2689e762e5684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15</Words>
  <Application>Microsoft Office PowerPoint</Application>
  <PresentationFormat>Panoramiczny</PresentationFormat>
  <Paragraphs>10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Andrzej SOBCZAK</dc:creator>
  <cp:lastModifiedBy>Andrzej SOBCZAK</cp:lastModifiedBy>
  <cp:revision>7</cp:revision>
  <dcterms:created xsi:type="dcterms:W3CDTF">2015-12-05T23:00:53Z</dcterms:created>
  <dcterms:modified xsi:type="dcterms:W3CDTF">2015-12-05T23:16:51Z</dcterms:modified>
</cp:coreProperties>
</file>