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custDataLst>
    <p:tags r:id="rId3"/>
  </p:custData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3114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6986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8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7828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0327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892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4478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7923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6119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5202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3907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1882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05"/>
          <p:cNvGrpSpPr>
            <a:grpSpLocks/>
          </p:cNvGrpSpPr>
          <p:nvPr/>
        </p:nvGrpSpPr>
        <p:grpSpPr bwMode="auto">
          <a:xfrm>
            <a:off x="3627438" y="1123950"/>
            <a:ext cx="4465638" cy="1839913"/>
            <a:chOff x="2285" y="708"/>
            <a:chExt cx="2813" cy="1159"/>
          </a:xfrm>
        </p:grpSpPr>
        <p:sp>
          <p:nvSpPr>
            <p:cNvPr id="1020" name="Freeform 5"/>
            <p:cNvSpPr>
              <a:spLocks/>
            </p:cNvSpPr>
            <p:nvPr/>
          </p:nvSpPr>
          <p:spPr bwMode="auto">
            <a:xfrm>
              <a:off x="2296" y="1139"/>
              <a:ext cx="1067" cy="274"/>
            </a:xfrm>
            <a:custGeom>
              <a:avLst/>
              <a:gdLst>
                <a:gd name="T0" fmla="*/ 4552 w 4592"/>
                <a:gd name="T1" fmla="*/ 0 h 1184"/>
                <a:gd name="T2" fmla="*/ 4592 w 4592"/>
                <a:gd name="T3" fmla="*/ 40 h 1184"/>
                <a:gd name="T4" fmla="*/ 4592 w 4592"/>
                <a:gd name="T5" fmla="*/ 40 h 1184"/>
                <a:gd name="T6" fmla="*/ 4592 w 4592"/>
                <a:gd name="T7" fmla="*/ 1144 h 1184"/>
                <a:gd name="T8" fmla="*/ 4592 w 4592"/>
                <a:gd name="T9" fmla="*/ 1144 h 1184"/>
                <a:gd name="T10" fmla="*/ 4552 w 4592"/>
                <a:gd name="T11" fmla="*/ 1184 h 1184"/>
                <a:gd name="T12" fmla="*/ 4552 w 4592"/>
                <a:gd name="T13" fmla="*/ 1184 h 1184"/>
                <a:gd name="T14" fmla="*/ 4552 w 4592"/>
                <a:gd name="T15" fmla="*/ 1184 h 1184"/>
                <a:gd name="T16" fmla="*/ 40 w 4592"/>
                <a:gd name="T17" fmla="*/ 1184 h 1184"/>
                <a:gd name="T18" fmla="*/ 40 w 4592"/>
                <a:gd name="T19" fmla="*/ 1184 h 1184"/>
                <a:gd name="T20" fmla="*/ 0 w 4592"/>
                <a:gd name="T21" fmla="*/ 1144 h 1184"/>
                <a:gd name="T22" fmla="*/ 0 w 4592"/>
                <a:gd name="T23" fmla="*/ 1144 h 1184"/>
                <a:gd name="T24" fmla="*/ 0 w 4592"/>
                <a:gd name="T25" fmla="*/ 40 h 1184"/>
                <a:gd name="T26" fmla="*/ 40 w 4592"/>
                <a:gd name="T27" fmla="*/ 0 h 1184"/>
                <a:gd name="T28" fmla="*/ 40 w 4592"/>
                <a:gd name="T29" fmla="*/ 0 h 1184"/>
                <a:gd name="T30" fmla="*/ 4552 w 4592"/>
                <a:gd name="T31" fmla="*/ 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92" h="1184">
                  <a:moveTo>
                    <a:pt x="4552" y="0"/>
                  </a:moveTo>
                  <a:cubicBezTo>
                    <a:pt x="4575" y="0"/>
                    <a:pt x="4592" y="18"/>
                    <a:pt x="4592" y="40"/>
                  </a:cubicBezTo>
                  <a:lnTo>
                    <a:pt x="4592" y="40"/>
                  </a:lnTo>
                  <a:lnTo>
                    <a:pt x="4592" y="1144"/>
                  </a:lnTo>
                  <a:lnTo>
                    <a:pt x="4592" y="1144"/>
                  </a:lnTo>
                  <a:cubicBezTo>
                    <a:pt x="4592" y="1167"/>
                    <a:pt x="4575" y="1184"/>
                    <a:pt x="4552" y="1184"/>
                  </a:cubicBezTo>
                  <a:cubicBezTo>
                    <a:pt x="4552" y="1184"/>
                    <a:pt x="4552" y="1184"/>
                    <a:pt x="4552" y="1184"/>
                  </a:cubicBezTo>
                  <a:lnTo>
                    <a:pt x="4552" y="1184"/>
                  </a:lnTo>
                  <a:lnTo>
                    <a:pt x="40" y="1184"/>
                  </a:lnTo>
                  <a:lnTo>
                    <a:pt x="40" y="1184"/>
                  </a:lnTo>
                  <a:cubicBezTo>
                    <a:pt x="18" y="1184"/>
                    <a:pt x="0" y="1167"/>
                    <a:pt x="0" y="1144"/>
                  </a:cubicBezTo>
                  <a:lnTo>
                    <a:pt x="0" y="114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4552" y="0"/>
                  </a:lnTo>
                  <a:close/>
                </a:path>
              </a:pathLst>
            </a:custGeom>
            <a:solidFill>
              <a:srgbClr val="D3D5DA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21" name="Rectangle 6"/>
            <p:cNvSpPr>
              <a:spLocks noChangeArrowheads="1"/>
            </p:cNvSpPr>
            <p:nvPr/>
          </p:nvSpPr>
          <p:spPr bwMode="auto">
            <a:xfrm>
              <a:off x="2285" y="1127"/>
              <a:ext cx="245" cy="279"/>
            </a:xfrm>
            <a:prstGeom prst="rect">
              <a:avLst/>
            </a:prstGeom>
            <a:solidFill>
              <a:srgbClr val="FFA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22" name="Rectangle 7"/>
            <p:cNvSpPr>
              <a:spLocks noChangeArrowheads="1"/>
            </p:cNvSpPr>
            <p:nvPr/>
          </p:nvSpPr>
          <p:spPr bwMode="auto">
            <a:xfrm>
              <a:off x="2530" y="1127"/>
              <a:ext cx="34" cy="279"/>
            </a:xfrm>
            <a:prstGeom prst="rect">
              <a:avLst/>
            </a:prstGeom>
            <a:solidFill>
              <a:srgbClr val="FFA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23" name="Rectangle 8"/>
            <p:cNvSpPr>
              <a:spLocks noChangeArrowheads="1"/>
            </p:cNvSpPr>
            <p:nvPr/>
          </p:nvSpPr>
          <p:spPr bwMode="auto">
            <a:xfrm>
              <a:off x="2564" y="1127"/>
              <a:ext cx="33" cy="279"/>
            </a:xfrm>
            <a:prstGeom prst="rect">
              <a:avLst/>
            </a:prstGeom>
            <a:solidFill>
              <a:srgbClr val="FFA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24" name="Rectangle 9"/>
            <p:cNvSpPr>
              <a:spLocks noChangeArrowheads="1"/>
            </p:cNvSpPr>
            <p:nvPr/>
          </p:nvSpPr>
          <p:spPr bwMode="auto">
            <a:xfrm>
              <a:off x="2597" y="1127"/>
              <a:ext cx="34" cy="279"/>
            </a:xfrm>
            <a:prstGeom prst="rect">
              <a:avLst/>
            </a:prstGeom>
            <a:solidFill>
              <a:srgbClr val="FFA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25" name="Rectangle 10"/>
            <p:cNvSpPr>
              <a:spLocks noChangeArrowheads="1"/>
            </p:cNvSpPr>
            <p:nvPr/>
          </p:nvSpPr>
          <p:spPr bwMode="auto">
            <a:xfrm>
              <a:off x="2631" y="1127"/>
              <a:ext cx="33" cy="279"/>
            </a:xfrm>
            <a:prstGeom prst="rect">
              <a:avLst/>
            </a:prstGeom>
            <a:solidFill>
              <a:srgbClr val="FFA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26" name="Rectangle 11"/>
            <p:cNvSpPr>
              <a:spLocks noChangeArrowheads="1"/>
            </p:cNvSpPr>
            <p:nvPr/>
          </p:nvSpPr>
          <p:spPr bwMode="auto">
            <a:xfrm>
              <a:off x="2664" y="1127"/>
              <a:ext cx="34" cy="279"/>
            </a:xfrm>
            <a:prstGeom prst="rect">
              <a:avLst/>
            </a:prstGeom>
            <a:solidFill>
              <a:srgbClr val="FFA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27" name="Rectangle 12"/>
            <p:cNvSpPr>
              <a:spLocks noChangeArrowheads="1"/>
            </p:cNvSpPr>
            <p:nvPr/>
          </p:nvSpPr>
          <p:spPr bwMode="auto">
            <a:xfrm>
              <a:off x="2698" y="1127"/>
              <a:ext cx="33" cy="279"/>
            </a:xfrm>
            <a:prstGeom prst="rect">
              <a:avLst/>
            </a:prstGeom>
            <a:solidFill>
              <a:srgbClr val="FFA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28" name="Rectangle 13"/>
            <p:cNvSpPr>
              <a:spLocks noChangeArrowheads="1"/>
            </p:cNvSpPr>
            <p:nvPr/>
          </p:nvSpPr>
          <p:spPr bwMode="auto">
            <a:xfrm>
              <a:off x="2731" y="1127"/>
              <a:ext cx="33" cy="279"/>
            </a:xfrm>
            <a:prstGeom prst="rect">
              <a:avLst/>
            </a:prstGeom>
            <a:solidFill>
              <a:srgbClr val="FFA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29" name="Rectangle 14"/>
            <p:cNvSpPr>
              <a:spLocks noChangeArrowheads="1"/>
            </p:cNvSpPr>
            <p:nvPr/>
          </p:nvSpPr>
          <p:spPr bwMode="auto">
            <a:xfrm>
              <a:off x="2764" y="1127"/>
              <a:ext cx="34" cy="279"/>
            </a:xfrm>
            <a:prstGeom prst="rect">
              <a:avLst/>
            </a:prstGeom>
            <a:solidFill>
              <a:srgbClr val="FFA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30" name="Rectangle 15"/>
            <p:cNvSpPr>
              <a:spLocks noChangeArrowheads="1"/>
            </p:cNvSpPr>
            <p:nvPr/>
          </p:nvSpPr>
          <p:spPr bwMode="auto">
            <a:xfrm>
              <a:off x="2798" y="1127"/>
              <a:ext cx="33" cy="279"/>
            </a:xfrm>
            <a:prstGeom prst="rect">
              <a:avLst/>
            </a:prstGeom>
            <a:solidFill>
              <a:srgbClr val="FFA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31" name="Rectangle 16"/>
            <p:cNvSpPr>
              <a:spLocks noChangeArrowheads="1"/>
            </p:cNvSpPr>
            <p:nvPr/>
          </p:nvSpPr>
          <p:spPr bwMode="auto">
            <a:xfrm>
              <a:off x="2831" y="1127"/>
              <a:ext cx="34" cy="279"/>
            </a:xfrm>
            <a:prstGeom prst="rect">
              <a:avLst/>
            </a:prstGeom>
            <a:solidFill>
              <a:srgbClr val="FFA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32" name="Rectangle 17"/>
            <p:cNvSpPr>
              <a:spLocks noChangeArrowheads="1"/>
            </p:cNvSpPr>
            <p:nvPr/>
          </p:nvSpPr>
          <p:spPr bwMode="auto">
            <a:xfrm>
              <a:off x="2865" y="1127"/>
              <a:ext cx="33" cy="279"/>
            </a:xfrm>
            <a:prstGeom prst="rect">
              <a:avLst/>
            </a:prstGeom>
            <a:solidFill>
              <a:srgbClr val="FFA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33" name="Rectangle 18"/>
            <p:cNvSpPr>
              <a:spLocks noChangeArrowheads="1"/>
            </p:cNvSpPr>
            <p:nvPr/>
          </p:nvSpPr>
          <p:spPr bwMode="auto">
            <a:xfrm>
              <a:off x="2898" y="1127"/>
              <a:ext cx="34" cy="279"/>
            </a:xfrm>
            <a:prstGeom prst="rect">
              <a:avLst/>
            </a:pr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34" name="Rectangle 19"/>
            <p:cNvSpPr>
              <a:spLocks noChangeArrowheads="1"/>
            </p:cNvSpPr>
            <p:nvPr/>
          </p:nvSpPr>
          <p:spPr bwMode="auto">
            <a:xfrm>
              <a:off x="2932" y="1127"/>
              <a:ext cx="33" cy="279"/>
            </a:xfrm>
            <a:prstGeom prst="rect">
              <a:avLst/>
            </a:prstGeom>
            <a:solidFill>
              <a:srgbClr val="FFA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35" name="Rectangle 20"/>
            <p:cNvSpPr>
              <a:spLocks noChangeArrowheads="1"/>
            </p:cNvSpPr>
            <p:nvPr/>
          </p:nvSpPr>
          <p:spPr bwMode="auto">
            <a:xfrm>
              <a:off x="2965" y="1127"/>
              <a:ext cx="34" cy="279"/>
            </a:xfrm>
            <a:prstGeom prst="rect">
              <a:avLst/>
            </a:prstGeom>
            <a:solidFill>
              <a:srgbClr val="FF9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36" name="Rectangle 21"/>
            <p:cNvSpPr>
              <a:spLocks noChangeArrowheads="1"/>
            </p:cNvSpPr>
            <p:nvPr/>
          </p:nvSpPr>
          <p:spPr bwMode="auto">
            <a:xfrm>
              <a:off x="2999" y="1127"/>
              <a:ext cx="33" cy="279"/>
            </a:xfrm>
            <a:prstGeom prst="rect">
              <a:avLst/>
            </a:prstGeom>
            <a:solidFill>
              <a:srgbClr val="FF9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37" name="Rectangle 22"/>
            <p:cNvSpPr>
              <a:spLocks noChangeArrowheads="1"/>
            </p:cNvSpPr>
            <p:nvPr/>
          </p:nvSpPr>
          <p:spPr bwMode="auto">
            <a:xfrm>
              <a:off x="3032" y="1127"/>
              <a:ext cx="33" cy="279"/>
            </a:xfrm>
            <a:prstGeom prst="rect">
              <a:avLst/>
            </a:prstGeom>
            <a:solidFill>
              <a:srgbClr val="FF9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38" name="Rectangle 23"/>
            <p:cNvSpPr>
              <a:spLocks noChangeArrowheads="1"/>
            </p:cNvSpPr>
            <p:nvPr/>
          </p:nvSpPr>
          <p:spPr bwMode="auto">
            <a:xfrm>
              <a:off x="3065" y="1127"/>
              <a:ext cx="19" cy="279"/>
            </a:xfrm>
            <a:prstGeom prst="rect">
              <a:avLst/>
            </a:prstGeom>
            <a:solidFill>
              <a:srgbClr val="FF9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39" name="Rectangle 24"/>
            <p:cNvSpPr>
              <a:spLocks noChangeArrowheads="1"/>
            </p:cNvSpPr>
            <p:nvPr/>
          </p:nvSpPr>
          <p:spPr bwMode="auto">
            <a:xfrm>
              <a:off x="3084" y="1127"/>
              <a:ext cx="30" cy="279"/>
            </a:xfrm>
            <a:prstGeom prst="rect">
              <a:avLst/>
            </a:prstGeom>
            <a:solidFill>
              <a:srgbClr val="FF9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40" name="Rectangle 25"/>
            <p:cNvSpPr>
              <a:spLocks noChangeArrowheads="1"/>
            </p:cNvSpPr>
            <p:nvPr/>
          </p:nvSpPr>
          <p:spPr bwMode="auto">
            <a:xfrm>
              <a:off x="3114" y="1127"/>
              <a:ext cx="33" cy="279"/>
            </a:xfrm>
            <a:prstGeom prst="rect">
              <a:avLst/>
            </a:prstGeom>
            <a:solidFill>
              <a:srgbClr val="FF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41" name="Rectangle 26"/>
            <p:cNvSpPr>
              <a:spLocks noChangeArrowheads="1"/>
            </p:cNvSpPr>
            <p:nvPr/>
          </p:nvSpPr>
          <p:spPr bwMode="auto">
            <a:xfrm>
              <a:off x="3147" y="1127"/>
              <a:ext cx="34" cy="279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42" name="Rectangle 27"/>
            <p:cNvSpPr>
              <a:spLocks noChangeArrowheads="1"/>
            </p:cNvSpPr>
            <p:nvPr/>
          </p:nvSpPr>
          <p:spPr bwMode="auto">
            <a:xfrm>
              <a:off x="3181" y="1127"/>
              <a:ext cx="33" cy="279"/>
            </a:xfrm>
            <a:prstGeom prst="rect">
              <a:avLst/>
            </a:prstGeom>
            <a:solidFill>
              <a:srgbClr val="FF9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43" name="Rectangle 28"/>
            <p:cNvSpPr>
              <a:spLocks noChangeArrowheads="1"/>
            </p:cNvSpPr>
            <p:nvPr/>
          </p:nvSpPr>
          <p:spPr bwMode="auto">
            <a:xfrm>
              <a:off x="3214" y="1127"/>
              <a:ext cx="33" cy="279"/>
            </a:xfrm>
            <a:prstGeom prst="rect">
              <a:avLst/>
            </a:prstGeom>
            <a:solidFill>
              <a:srgbClr val="FF9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44" name="Rectangle 29"/>
            <p:cNvSpPr>
              <a:spLocks noChangeArrowheads="1"/>
            </p:cNvSpPr>
            <p:nvPr/>
          </p:nvSpPr>
          <p:spPr bwMode="auto">
            <a:xfrm>
              <a:off x="3247" y="1127"/>
              <a:ext cx="34" cy="279"/>
            </a:xfrm>
            <a:prstGeom prst="rect">
              <a:avLst/>
            </a:prstGeom>
            <a:solidFill>
              <a:srgbClr val="FF9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45" name="Rectangle 30"/>
            <p:cNvSpPr>
              <a:spLocks noChangeArrowheads="1"/>
            </p:cNvSpPr>
            <p:nvPr/>
          </p:nvSpPr>
          <p:spPr bwMode="auto">
            <a:xfrm>
              <a:off x="3281" y="1127"/>
              <a:ext cx="33" cy="279"/>
            </a:xfrm>
            <a:prstGeom prst="rect">
              <a:avLst/>
            </a:prstGeom>
            <a:solidFill>
              <a:srgbClr val="FF9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46" name="Rectangle 31"/>
            <p:cNvSpPr>
              <a:spLocks noChangeArrowheads="1"/>
            </p:cNvSpPr>
            <p:nvPr/>
          </p:nvSpPr>
          <p:spPr bwMode="auto">
            <a:xfrm>
              <a:off x="2285" y="1127"/>
              <a:ext cx="1070" cy="279"/>
            </a:xfrm>
            <a:prstGeom prst="rect">
              <a:avLst/>
            </a:prstGeom>
            <a:solidFill>
              <a:srgbClr val="FF9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47" name="Freeform 32"/>
            <p:cNvSpPr>
              <a:spLocks/>
            </p:cNvSpPr>
            <p:nvPr/>
          </p:nvSpPr>
          <p:spPr bwMode="auto">
            <a:xfrm>
              <a:off x="2285" y="1127"/>
              <a:ext cx="1066" cy="275"/>
            </a:xfrm>
            <a:custGeom>
              <a:avLst/>
              <a:gdLst>
                <a:gd name="T0" fmla="*/ 4552 w 4592"/>
                <a:gd name="T1" fmla="*/ 0 h 1184"/>
                <a:gd name="T2" fmla="*/ 4592 w 4592"/>
                <a:gd name="T3" fmla="*/ 40 h 1184"/>
                <a:gd name="T4" fmla="*/ 4592 w 4592"/>
                <a:gd name="T5" fmla="*/ 40 h 1184"/>
                <a:gd name="T6" fmla="*/ 4592 w 4592"/>
                <a:gd name="T7" fmla="*/ 1144 h 1184"/>
                <a:gd name="T8" fmla="*/ 4592 w 4592"/>
                <a:gd name="T9" fmla="*/ 1144 h 1184"/>
                <a:gd name="T10" fmla="*/ 4552 w 4592"/>
                <a:gd name="T11" fmla="*/ 1184 h 1184"/>
                <a:gd name="T12" fmla="*/ 4552 w 4592"/>
                <a:gd name="T13" fmla="*/ 1184 h 1184"/>
                <a:gd name="T14" fmla="*/ 4552 w 4592"/>
                <a:gd name="T15" fmla="*/ 1184 h 1184"/>
                <a:gd name="T16" fmla="*/ 40 w 4592"/>
                <a:gd name="T17" fmla="*/ 1184 h 1184"/>
                <a:gd name="T18" fmla="*/ 40 w 4592"/>
                <a:gd name="T19" fmla="*/ 1184 h 1184"/>
                <a:gd name="T20" fmla="*/ 0 w 4592"/>
                <a:gd name="T21" fmla="*/ 1144 h 1184"/>
                <a:gd name="T22" fmla="*/ 0 w 4592"/>
                <a:gd name="T23" fmla="*/ 1144 h 1184"/>
                <a:gd name="T24" fmla="*/ 0 w 4592"/>
                <a:gd name="T25" fmla="*/ 40 h 1184"/>
                <a:gd name="T26" fmla="*/ 40 w 4592"/>
                <a:gd name="T27" fmla="*/ 0 h 1184"/>
                <a:gd name="T28" fmla="*/ 40 w 4592"/>
                <a:gd name="T29" fmla="*/ 0 h 1184"/>
                <a:gd name="T30" fmla="*/ 4552 w 4592"/>
                <a:gd name="T31" fmla="*/ 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92" h="1184">
                  <a:moveTo>
                    <a:pt x="4552" y="0"/>
                  </a:moveTo>
                  <a:cubicBezTo>
                    <a:pt x="4575" y="0"/>
                    <a:pt x="4592" y="18"/>
                    <a:pt x="4592" y="40"/>
                  </a:cubicBezTo>
                  <a:lnTo>
                    <a:pt x="4592" y="40"/>
                  </a:lnTo>
                  <a:lnTo>
                    <a:pt x="4592" y="1144"/>
                  </a:lnTo>
                  <a:lnTo>
                    <a:pt x="4592" y="1144"/>
                  </a:lnTo>
                  <a:cubicBezTo>
                    <a:pt x="4592" y="1167"/>
                    <a:pt x="4575" y="1184"/>
                    <a:pt x="4552" y="1184"/>
                  </a:cubicBezTo>
                  <a:cubicBezTo>
                    <a:pt x="4552" y="1184"/>
                    <a:pt x="4552" y="1184"/>
                    <a:pt x="4552" y="1184"/>
                  </a:cubicBezTo>
                  <a:lnTo>
                    <a:pt x="4552" y="1184"/>
                  </a:lnTo>
                  <a:lnTo>
                    <a:pt x="40" y="1184"/>
                  </a:lnTo>
                  <a:lnTo>
                    <a:pt x="40" y="1184"/>
                  </a:lnTo>
                  <a:cubicBezTo>
                    <a:pt x="18" y="1184"/>
                    <a:pt x="0" y="1167"/>
                    <a:pt x="0" y="1144"/>
                  </a:cubicBezTo>
                  <a:lnTo>
                    <a:pt x="0" y="114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4552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48" name="Rectangle 33"/>
            <p:cNvSpPr>
              <a:spLocks noChangeArrowheads="1"/>
            </p:cNvSpPr>
            <p:nvPr/>
          </p:nvSpPr>
          <p:spPr bwMode="auto">
            <a:xfrm>
              <a:off x="2735" y="1161"/>
              <a:ext cx="182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System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49" name="Freeform 34"/>
            <p:cNvSpPr>
              <a:spLocks/>
            </p:cNvSpPr>
            <p:nvPr/>
          </p:nvSpPr>
          <p:spPr bwMode="auto">
            <a:xfrm>
              <a:off x="4418" y="1135"/>
              <a:ext cx="624" cy="256"/>
            </a:xfrm>
            <a:custGeom>
              <a:avLst/>
              <a:gdLst>
                <a:gd name="T0" fmla="*/ 2648 w 2688"/>
                <a:gd name="T1" fmla="*/ 0 h 1104"/>
                <a:gd name="T2" fmla="*/ 2688 w 2688"/>
                <a:gd name="T3" fmla="*/ 40 h 1104"/>
                <a:gd name="T4" fmla="*/ 2688 w 2688"/>
                <a:gd name="T5" fmla="*/ 40 h 1104"/>
                <a:gd name="T6" fmla="*/ 2688 w 2688"/>
                <a:gd name="T7" fmla="*/ 1064 h 1104"/>
                <a:gd name="T8" fmla="*/ 2688 w 2688"/>
                <a:gd name="T9" fmla="*/ 1064 h 1104"/>
                <a:gd name="T10" fmla="*/ 2648 w 2688"/>
                <a:gd name="T11" fmla="*/ 1104 h 1104"/>
                <a:gd name="T12" fmla="*/ 2648 w 2688"/>
                <a:gd name="T13" fmla="*/ 1104 h 1104"/>
                <a:gd name="T14" fmla="*/ 2648 w 2688"/>
                <a:gd name="T15" fmla="*/ 1104 h 1104"/>
                <a:gd name="T16" fmla="*/ 40 w 2688"/>
                <a:gd name="T17" fmla="*/ 1104 h 1104"/>
                <a:gd name="T18" fmla="*/ 40 w 2688"/>
                <a:gd name="T19" fmla="*/ 1104 h 1104"/>
                <a:gd name="T20" fmla="*/ 0 w 2688"/>
                <a:gd name="T21" fmla="*/ 1064 h 1104"/>
                <a:gd name="T22" fmla="*/ 0 w 2688"/>
                <a:gd name="T23" fmla="*/ 1064 h 1104"/>
                <a:gd name="T24" fmla="*/ 0 w 2688"/>
                <a:gd name="T25" fmla="*/ 40 h 1104"/>
                <a:gd name="T26" fmla="*/ 40 w 2688"/>
                <a:gd name="T27" fmla="*/ 0 h 1104"/>
                <a:gd name="T28" fmla="*/ 40 w 2688"/>
                <a:gd name="T29" fmla="*/ 0 h 1104"/>
                <a:gd name="T30" fmla="*/ 2648 w 2688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88" h="1104">
                  <a:moveTo>
                    <a:pt x="2648" y="0"/>
                  </a:moveTo>
                  <a:cubicBezTo>
                    <a:pt x="2671" y="0"/>
                    <a:pt x="2688" y="18"/>
                    <a:pt x="2688" y="40"/>
                  </a:cubicBezTo>
                  <a:lnTo>
                    <a:pt x="2688" y="40"/>
                  </a:lnTo>
                  <a:lnTo>
                    <a:pt x="2688" y="1064"/>
                  </a:lnTo>
                  <a:lnTo>
                    <a:pt x="2688" y="1064"/>
                  </a:lnTo>
                  <a:cubicBezTo>
                    <a:pt x="2688" y="1087"/>
                    <a:pt x="2671" y="1104"/>
                    <a:pt x="2648" y="1104"/>
                  </a:cubicBezTo>
                  <a:cubicBezTo>
                    <a:pt x="2648" y="1104"/>
                    <a:pt x="2648" y="1104"/>
                    <a:pt x="2648" y="1104"/>
                  </a:cubicBezTo>
                  <a:lnTo>
                    <a:pt x="2648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2648" y="0"/>
                  </a:lnTo>
                  <a:close/>
                </a:path>
              </a:pathLst>
            </a:custGeom>
            <a:solidFill>
              <a:srgbClr val="D3D5DA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50" name="Rectangle 35"/>
            <p:cNvSpPr>
              <a:spLocks noChangeArrowheads="1"/>
            </p:cNvSpPr>
            <p:nvPr/>
          </p:nvSpPr>
          <p:spPr bwMode="auto">
            <a:xfrm>
              <a:off x="4407" y="1124"/>
              <a:ext cx="145" cy="260"/>
            </a:xfrm>
            <a:prstGeom prst="rect">
              <a:avLst/>
            </a:prstGeom>
            <a:solidFill>
              <a:srgbClr val="FFA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51" name="Rectangle 36"/>
            <p:cNvSpPr>
              <a:spLocks noChangeArrowheads="1"/>
            </p:cNvSpPr>
            <p:nvPr/>
          </p:nvSpPr>
          <p:spPr bwMode="auto">
            <a:xfrm>
              <a:off x="4552" y="1124"/>
              <a:ext cx="18" cy="260"/>
            </a:xfrm>
            <a:prstGeom prst="rect">
              <a:avLst/>
            </a:prstGeom>
            <a:solidFill>
              <a:srgbClr val="FFA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52" name="Rectangle 37"/>
            <p:cNvSpPr>
              <a:spLocks noChangeArrowheads="1"/>
            </p:cNvSpPr>
            <p:nvPr/>
          </p:nvSpPr>
          <p:spPr bwMode="auto">
            <a:xfrm>
              <a:off x="4570" y="1124"/>
              <a:ext cx="19" cy="260"/>
            </a:xfrm>
            <a:prstGeom prst="rect">
              <a:avLst/>
            </a:prstGeom>
            <a:solidFill>
              <a:srgbClr val="FFA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53" name="Rectangle 38"/>
            <p:cNvSpPr>
              <a:spLocks noChangeArrowheads="1"/>
            </p:cNvSpPr>
            <p:nvPr/>
          </p:nvSpPr>
          <p:spPr bwMode="auto">
            <a:xfrm>
              <a:off x="4589" y="1124"/>
              <a:ext cx="22" cy="260"/>
            </a:xfrm>
            <a:prstGeom prst="rect">
              <a:avLst/>
            </a:prstGeom>
            <a:solidFill>
              <a:srgbClr val="FFA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54" name="Rectangle 39"/>
            <p:cNvSpPr>
              <a:spLocks noChangeArrowheads="1"/>
            </p:cNvSpPr>
            <p:nvPr/>
          </p:nvSpPr>
          <p:spPr bwMode="auto">
            <a:xfrm>
              <a:off x="4611" y="1124"/>
              <a:ext cx="19" cy="260"/>
            </a:xfrm>
            <a:prstGeom prst="rect">
              <a:avLst/>
            </a:prstGeom>
            <a:solidFill>
              <a:srgbClr val="FFA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55" name="Rectangle 40"/>
            <p:cNvSpPr>
              <a:spLocks noChangeArrowheads="1"/>
            </p:cNvSpPr>
            <p:nvPr/>
          </p:nvSpPr>
          <p:spPr bwMode="auto">
            <a:xfrm>
              <a:off x="4630" y="1124"/>
              <a:ext cx="18" cy="260"/>
            </a:xfrm>
            <a:prstGeom prst="rect">
              <a:avLst/>
            </a:prstGeom>
            <a:solidFill>
              <a:srgbClr val="FFA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56" name="Rectangle 41"/>
            <p:cNvSpPr>
              <a:spLocks noChangeArrowheads="1"/>
            </p:cNvSpPr>
            <p:nvPr/>
          </p:nvSpPr>
          <p:spPr bwMode="auto">
            <a:xfrm>
              <a:off x="4648" y="1124"/>
              <a:ext cx="19" cy="260"/>
            </a:xfrm>
            <a:prstGeom prst="rect">
              <a:avLst/>
            </a:prstGeom>
            <a:solidFill>
              <a:srgbClr val="FFA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57" name="Rectangle 42"/>
            <p:cNvSpPr>
              <a:spLocks noChangeArrowheads="1"/>
            </p:cNvSpPr>
            <p:nvPr/>
          </p:nvSpPr>
          <p:spPr bwMode="auto">
            <a:xfrm>
              <a:off x="4667" y="1124"/>
              <a:ext cx="22" cy="260"/>
            </a:xfrm>
            <a:prstGeom prst="rect">
              <a:avLst/>
            </a:prstGeom>
            <a:solidFill>
              <a:srgbClr val="FFA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58" name="Rectangle 43"/>
            <p:cNvSpPr>
              <a:spLocks noChangeArrowheads="1"/>
            </p:cNvSpPr>
            <p:nvPr/>
          </p:nvSpPr>
          <p:spPr bwMode="auto">
            <a:xfrm>
              <a:off x="4689" y="1124"/>
              <a:ext cx="19" cy="260"/>
            </a:xfrm>
            <a:prstGeom prst="rect">
              <a:avLst/>
            </a:prstGeom>
            <a:solidFill>
              <a:srgbClr val="FFA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59" name="Rectangle 44"/>
            <p:cNvSpPr>
              <a:spLocks noChangeArrowheads="1"/>
            </p:cNvSpPr>
            <p:nvPr/>
          </p:nvSpPr>
          <p:spPr bwMode="auto">
            <a:xfrm>
              <a:off x="4708" y="1124"/>
              <a:ext cx="18" cy="260"/>
            </a:xfrm>
            <a:prstGeom prst="rect">
              <a:avLst/>
            </a:prstGeom>
            <a:solidFill>
              <a:srgbClr val="FFA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60" name="Rectangle 45"/>
            <p:cNvSpPr>
              <a:spLocks noChangeArrowheads="1"/>
            </p:cNvSpPr>
            <p:nvPr/>
          </p:nvSpPr>
          <p:spPr bwMode="auto">
            <a:xfrm>
              <a:off x="4726" y="1124"/>
              <a:ext cx="22" cy="260"/>
            </a:xfrm>
            <a:prstGeom prst="rect">
              <a:avLst/>
            </a:prstGeom>
            <a:solidFill>
              <a:srgbClr val="FFA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61" name="Rectangle 46"/>
            <p:cNvSpPr>
              <a:spLocks noChangeArrowheads="1"/>
            </p:cNvSpPr>
            <p:nvPr/>
          </p:nvSpPr>
          <p:spPr bwMode="auto">
            <a:xfrm>
              <a:off x="4748" y="1124"/>
              <a:ext cx="19" cy="260"/>
            </a:xfrm>
            <a:prstGeom prst="rect">
              <a:avLst/>
            </a:prstGeom>
            <a:solidFill>
              <a:srgbClr val="FFA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62" name="Rectangle 47"/>
            <p:cNvSpPr>
              <a:spLocks noChangeArrowheads="1"/>
            </p:cNvSpPr>
            <p:nvPr/>
          </p:nvSpPr>
          <p:spPr bwMode="auto">
            <a:xfrm>
              <a:off x="4767" y="1124"/>
              <a:ext cx="19" cy="260"/>
            </a:xfrm>
            <a:prstGeom prst="rect">
              <a:avLst/>
            </a:pr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63" name="Rectangle 48"/>
            <p:cNvSpPr>
              <a:spLocks noChangeArrowheads="1"/>
            </p:cNvSpPr>
            <p:nvPr/>
          </p:nvSpPr>
          <p:spPr bwMode="auto">
            <a:xfrm>
              <a:off x="4786" y="1124"/>
              <a:ext cx="18" cy="260"/>
            </a:xfrm>
            <a:prstGeom prst="rect">
              <a:avLst/>
            </a:prstGeom>
            <a:solidFill>
              <a:srgbClr val="FFA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64" name="Rectangle 49"/>
            <p:cNvSpPr>
              <a:spLocks noChangeArrowheads="1"/>
            </p:cNvSpPr>
            <p:nvPr/>
          </p:nvSpPr>
          <p:spPr bwMode="auto">
            <a:xfrm>
              <a:off x="4804" y="1124"/>
              <a:ext cx="22" cy="260"/>
            </a:xfrm>
            <a:prstGeom prst="rect">
              <a:avLst/>
            </a:prstGeom>
            <a:solidFill>
              <a:srgbClr val="FF9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65" name="Rectangle 50"/>
            <p:cNvSpPr>
              <a:spLocks noChangeArrowheads="1"/>
            </p:cNvSpPr>
            <p:nvPr/>
          </p:nvSpPr>
          <p:spPr bwMode="auto">
            <a:xfrm>
              <a:off x="4826" y="1124"/>
              <a:ext cx="19" cy="260"/>
            </a:xfrm>
            <a:prstGeom prst="rect">
              <a:avLst/>
            </a:prstGeom>
            <a:solidFill>
              <a:srgbClr val="FF9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66" name="Rectangle 51"/>
            <p:cNvSpPr>
              <a:spLocks noChangeArrowheads="1"/>
            </p:cNvSpPr>
            <p:nvPr/>
          </p:nvSpPr>
          <p:spPr bwMode="auto">
            <a:xfrm>
              <a:off x="4845" y="1124"/>
              <a:ext cx="19" cy="260"/>
            </a:xfrm>
            <a:prstGeom prst="rect">
              <a:avLst/>
            </a:prstGeom>
            <a:solidFill>
              <a:srgbClr val="FF9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67" name="Rectangle 52"/>
            <p:cNvSpPr>
              <a:spLocks noChangeArrowheads="1"/>
            </p:cNvSpPr>
            <p:nvPr/>
          </p:nvSpPr>
          <p:spPr bwMode="auto">
            <a:xfrm>
              <a:off x="4864" y="1124"/>
              <a:ext cx="14" cy="260"/>
            </a:xfrm>
            <a:prstGeom prst="rect">
              <a:avLst/>
            </a:prstGeom>
            <a:solidFill>
              <a:srgbClr val="FF9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68" name="Rectangle 53"/>
            <p:cNvSpPr>
              <a:spLocks noChangeArrowheads="1"/>
            </p:cNvSpPr>
            <p:nvPr/>
          </p:nvSpPr>
          <p:spPr bwMode="auto">
            <a:xfrm>
              <a:off x="4878" y="1124"/>
              <a:ext cx="15" cy="260"/>
            </a:xfrm>
            <a:prstGeom prst="rect">
              <a:avLst/>
            </a:prstGeom>
            <a:solidFill>
              <a:srgbClr val="FF9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69" name="Rectangle 54"/>
            <p:cNvSpPr>
              <a:spLocks noChangeArrowheads="1"/>
            </p:cNvSpPr>
            <p:nvPr/>
          </p:nvSpPr>
          <p:spPr bwMode="auto">
            <a:xfrm>
              <a:off x="4893" y="1124"/>
              <a:ext cx="23" cy="260"/>
            </a:xfrm>
            <a:prstGeom prst="rect">
              <a:avLst/>
            </a:prstGeom>
            <a:solidFill>
              <a:srgbClr val="FF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70" name="Rectangle 55"/>
            <p:cNvSpPr>
              <a:spLocks noChangeArrowheads="1"/>
            </p:cNvSpPr>
            <p:nvPr/>
          </p:nvSpPr>
          <p:spPr bwMode="auto">
            <a:xfrm>
              <a:off x="4916" y="1124"/>
              <a:ext cx="18" cy="26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71" name="Rectangle 56"/>
            <p:cNvSpPr>
              <a:spLocks noChangeArrowheads="1"/>
            </p:cNvSpPr>
            <p:nvPr/>
          </p:nvSpPr>
          <p:spPr bwMode="auto">
            <a:xfrm>
              <a:off x="4934" y="1124"/>
              <a:ext cx="19" cy="260"/>
            </a:xfrm>
            <a:prstGeom prst="rect">
              <a:avLst/>
            </a:prstGeom>
            <a:solidFill>
              <a:srgbClr val="FF9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72" name="Rectangle 57"/>
            <p:cNvSpPr>
              <a:spLocks noChangeArrowheads="1"/>
            </p:cNvSpPr>
            <p:nvPr/>
          </p:nvSpPr>
          <p:spPr bwMode="auto">
            <a:xfrm>
              <a:off x="4953" y="1124"/>
              <a:ext cx="18" cy="260"/>
            </a:xfrm>
            <a:prstGeom prst="rect">
              <a:avLst/>
            </a:prstGeom>
            <a:solidFill>
              <a:srgbClr val="FF9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73" name="Rectangle 58"/>
            <p:cNvSpPr>
              <a:spLocks noChangeArrowheads="1"/>
            </p:cNvSpPr>
            <p:nvPr/>
          </p:nvSpPr>
          <p:spPr bwMode="auto">
            <a:xfrm>
              <a:off x="4971" y="1124"/>
              <a:ext cx="23" cy="260"/>
            </a:xfrm>
            <a:prstGeom prst="rect">
              <a:avLst/>
            </a:prstGeom>
            <a:solidFill>
              <a:srgbClr val="FF9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74" name="Rectangle 59"/>
            <p:cNvSpPr>
              <a:spLocks noChangeArrowheads="1"/>
            </p:cNvSpPr>
            <p:nvPr/>
          </p:nvSpPr>
          <p:spPr bwMode="auto">
            <a:xfrm>
              <a:off x="4994" y="1124"/>
              <a:ext cx="18" cy="260"/>
            </a:xfrm>
            <a:prstGeom prst="rect">
              <a:avLst/>
            </a:prstGeom>
            <a:solidFill>
              <a:srgbClr val="FF9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75" name="Rectangle 60"/>
            <p:cNvSpPr>
              <a:spLocks noChangeArrowheads="1"/>
            </p:cNvSpPr>
            <p:nvPr/>
          </p:nvSpPr>
          <p:spPr bwMode="auto">
            <a:xfrm>
              <a:off x="5012" y="1124"/>
              <a:ext cx="22" cy="260"/>
            </a:xfrm>
            <a:prstGeom prst="rect">
              <a:avLst/>
            </a:prstGeom>
            <a:solidFill>
              <a:srgbClr val="FF9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76" name="Freeform 61"/>
            <p:cNvSpPr>
              <a:spLocks/>
            </p:cNvSpPr>
            <p:nvPr/>
          </p:nvSpPr>
          <p:spPr bwMode="auto">
            <a:xfrm>
              <a:off x="4407" y="1124"/>
              <a:ext cx="624" cy="256"/>
            </a:xfrm>
            <a:custGeom>
              <a:avLst/>
              <a:gdLst>
                <a:gd name="T0" fmla="*/ 2648 w 2688"/>
                <a:gd name="T1" fmla="*/ 0 h 1104"/>
                <a:gd name="T2" fmla="*/ 2688 w 2688"/>
                <a:gd name="T3" fmla="*/ 40 h 1104"/>
                <a:gd name="T4" fmla="*/ 2688 w 2688"/>
                <a:gd name="T5" fmla="*/ 40 h 1104"/>
                <a:gd name="T6" fmla="*/ 2688 w 2688"/>
                <a:gd name="T7" fmla="*/ 1064 h 1104"/>
                <a:gd name="T8" fmla="*/ 2688 w 2688"/>
                <a:gd name="T9" fmla="*/ 1064 h 1104"/>
                <a:gd name="T10" fmla="*/ 2648 w 2688"/>
                <a:gd name="T11" fmla="*/ 1104 h 1104"/>
                <a:gd name="T12" fmla="*/ 2648 w 2688"/>
                <a:gd name="T13" fmla="*/ 1104 h 1104"/>
                <a:gd name="T14" fmla="*/ 2648 w 2688"/>
                <a:gd name="T15" fmla="*/ 1104 h 1104"/>
                <a:gd name="T16" fmla="*/ 40 w 2688"/>
                <a:gd name="T17" fmla="*/ 1104 h 1104"/>
                <a:gd name="T18" fmla="*/ 40 w 2688"/>
                <a:gd name="T19" fmla="*/ 1104 h 1104"/>
                <a:gd name="T20" fmla="*/ 0 w 2688"/>
                <a:gd name="T21" fmla="*/ 1064 h 1104"/>
                <a:gd name="T22" fmla="*/ 0 w 2688"/>
                <a:gd name="T23" fmla="*/ 1064 h 1104"/>
                <a:gd name="T24" fmla="*/ 0 w 2688"/>
                <a:gd name="T25" fmla="*/ 40 h 1104"/>
                <a:gd name="T26" fmla="*/ 40 w 2688"/>
                <a:gd name="T27" fmla="*/ 0 h 1104"/>
                <a:gd name="T28" fmla="*/ 40 w 2688"/>
                <a:gd name="T29" fmla="*/ 0 h 1104"/>
                <a:gd name="T30" fmla="*/ 2648 w 2688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88" h="1104">
                  <a:moveTo>
                    <a:pt x="2648" y="0"/>
                  </a:moveTo>
                  <a:cubicBezTo>
                    <a:pt x="2671" y="0"/>
                    <a:pt x="2688" y="18"/>
                    <a:pt x="2688" y="40"/>
                  </a:cubicBezTo>
                  <a:lnTo>
                    <a:pt x="2688" y="40"/>
                  </a:lnTo>
                  <a:lnTo>
                    <a:pt x="2688" y="1064"/>
                  </a:lnTo>
                  <a:lnTo>
                    <a:pt x="2688" y="1064"/>
                  </a:lnTo>
                  <a:cubicBezTo>
                    <a:pt x="2688" y="1087"/>
                    <a:pt x="2671" y="1104"/>
                    <a:pt x="2648" y="1104"/>
                  </a:cubicBezTo>
                  <a:cubicBezTo>
                    <a:pt x="2648" y="1104"/>
                    <a:pt x="2648" y="1104"/>
                    <a:pt x="2648" y="1104"/>
                  </a:cubicBezTo>
                  <a:lnTo>
                    <a:pt x="2648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2648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77" name="Rectangle 62"/>
            <p:cNvSpPr>
              <a:spLocks noChangeArrowheads="1"/>
            </p:cNvSpPr>
            <p:nvPr/>
          </p:nvSpPr>
          <p:spPr bwMode="auto">
            <a:xfrm>
              <a:off x="4492" y="1157"/>
              <a:ext cx="453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Zasób informacyjny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78" name="Line 63"/>
            <p:cNvSpPr>
              <a:spLocks noChangeShapeType="1"/>
            </p:cNvSpPr>
            <p:nvPr/>
          </p:nvSpPr>
          <p:spPr bwMode="auto">
            <a:xfrm>
              <a:off x="4407" y="1250"/>
              <a:ext cx="624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79" name="Rectangle 64"/>
            <p:cNvSpPr>
              <a:spLocks noChangeArrowheads="1"/>
            </p:cNvSpPr>
            <p:nvPr/>
          </p:nvSpPr>
          <p:spPr bwMode="auto">
            <a:xfrm>
              <a:off x="4425" y="1265"/>
              <a:ext cx="48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0" i="0" u="none" strike="noStrike" cap="none" normalizeH="0" baseline="0" smtClean="0">
                  <a:ln>
                    <a:noFill/>
                  </a:ln>
                  <a:solidFill>
                    <a:srgbClr val="3C3C3C"/>
                  </a:solidFill>
                  <a:effectLst/>
                  <a:latin typeface="Arial Narrow" panose="020B0606020202030204" pitchFamily="34" charset="0"/>
                </a:rPr>
                <a:t>-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0" name="Rectangle 65"/>
            <p:cNvSpPr>
              <a:spLocks noChangeArrowheads="1"/>
            </p:cNvSpPr>
            <p:nvPr/>
          </p:nvSpPr>
          <p:spPr bwMode="auto">
            <a:xfrm>
              <a:off x="4507" y="1265"/>
              <a:ext cx="494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0" i="0" u="none" strike="noStrike" cap="none" normalizeH="0" baseline="0" smtClean="0">
                  <a:ln>
                    <a:noFill/>
                  </a:ln>
                  <a:solidFill>
                    <a:srgbClr val="3C3C3C"/>
                  </a:solidFill>
                  <a:effectLst/>
                  <a:latin typeface="Arial Narrow" panose="020B0606020202030204" pitchFamily="34" charset="0"/>
                </a:rPr>
                <a:t>Podstawa prawna: char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81" name="Freeform 66"/>
            <p:cNvSpPr>
              <a:spLocks/>
            </p:cNvSpPr>
            <p:nvPr/>
          </p:nvSpPr>
          <p:spPr bwMode="auto">
            <a:xfrm>
              <a:off x="4325" y="719"/>
              <a:ext cx="331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0D2D9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82" name="Rectangle 67"/>
            <p:cNvSpPr>
              <a:spLocks noChangeArrowheads="1"/>
            </p:cNvSpPr>
            <p:nvPr/>
          </p:nvSpPr>
          <p:spPr bwMode="auto">
            <a:xfrm>
              <a:off x="4314" y="708"/>
              <a:ext cx="70" cy="260"/>
            </a:xfrm>
            <a:prstGeom prst="rect">
              <a:avLst/>
            </a:prstGeom>
            <a:solidFill>
              <a:srgbClr val="FFD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83" name="Rectangle 68"/>
            <p:cNvSpPr>
              <a:spLocks noChangeArrowheads="1"/>
            </p:cNvSpPr>
            <p:nvPr/>
          </p:nvSpPr>
          <p:spPr bwMode="auto">
            <a:xfrm>
              <a:off x="4384" y="708"/>
              <a:ext cx="8" cy="260"/>
            </a:xfrm>
            <a:prstGeom prst="rect">
              <a:avLst/>
            </a:pr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84" name="Rectangle 69"/>
            <p:cNvSpPr>
              <a:spLocks noChangeArrowheads="1"/>
            </p:cNvSpPr>
            <p:nvPr/>
          </p:nvSpPr>
          <p:spPr bwMode="auto">
            <a:xfrm>
              <a:off x="4392" y="708"/>
              <a:ext cx="3" cy="260"/>
            </a:xfrm>
            <a:prstGeom prst="rect">
              <a:avLst/>
            </a:prstGeom>
            <a:solidFill>
              <a:srgbClr val="FD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85" name="Rectangle 70"/>
            <p:cNvSpPr>
              <a:spLocks noChangeArrowheads="1"/>
            </p:cNvSpPr>
            <p:nvPr/>
          </p:nvSpPr>
          <p:spPr bwMode="auto">
            <a:xfrm>
              <a:off x="4395" y="708"/>
              <a:ext cx="8" cy="260"/>
            </a:xfrm>
            <a:prstGeom prst="rect">
              <a:avLst/>
            </a:prstGeom>
            <a:solidFill>
              <a:srgbClr val="FC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86" name="Rectangle 71"/>
            <p:cNvSpPr>
              <a:spLocks noChangeArrowheads="1"/>
            </p:cNvSpPr>
            <p:nvPr/>
          </p:nvSpPr>
          <p:spPr bwMode="auto">
            <a:xfrm>
              <a:off x="4403" y="708"/>
              <a:ext cx="4" cy="260"/>
            </a:xfrm>
            <a:prstGeom prst="rect">
              <a:avLst/>
            </a:prstGeom>
            <a:solidFill>
              <a:srgbClr val="FBD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87" name="Rectangle 72"/>
            <p:cNvSpPr>
              <a:spLocks noChangeArrowheads="1"/>
            </p:cNvSpPr>
            <p:nvPr/>
          </p:nvSpPr>
          <p:spPr bwMode="auto">
            <a:xfrm>
              <a:off x="4407" y="708"/>
              <a:ext cx="7" cy="260"/>
            </a:xfrm>
            <a:prstGeom prst="rect">
              <a:avLst/>
            </a:prstGeom>
            <a:solidFill>
              <a:srgbClr val="FAD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88" name="Rectangle 73"/>
            <p:cNvSpPr>
              <a:spLocks noChangeArrowheads="1"/>
            </p:cNvSpPr>
            <p:nvPr/>
          </p:nvSpPr>
          <p:spPr bwMode="auto">
            <a:xfrm>
              <a:off x="4414" y="708"/>
              <a:ext cx="4" cy="260"/>
            </a:xfrm>
            <a:prstGeom prst="rect">
              <a:avLst/>
            </a:prstGeom>
            <a:solidFill>
              <a:srgbClr val="F9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89" name="Rectangle 74"/>
            <p:cNvSpPr>
              <a:spLocks noChangeArrowheads="1"/>
            </p:cNvSpPr>
            <p:nvPr/>
          </p:nvSpPr>
          <p:spPr bwMode="auto">
            <a:xfrm>
              <a:off x="4418" y="708"/>
              <a:ext cx="3" cy="260"/>
            </a:xfrm>
            <a:prstGeom prst="rect">
              <a:avLst/>
            </a:prstGeom>
            <a:solidFill>
              <a:srgbClr val="F8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90" name="Rectangle 75"/>
            <p:cNvSpPr>
              <a:spLocks noChangeArrowheads="1"/>
            </p:cNvSpPr>
            <p:nvPr/>
          </p:nvSpPr>
          <p:spPr bwMode="auto">
            <a:xfrm>
              <a:off x="4421" y="708"/>
              <a:ext cx="8" cy="260"/>
            </a:xfrm>
            <a:prstGeom prst="rect">
              <a:avLst/>
            </a:prstGeom>
            <a:solidFill>
              <a:srgbClr val="F7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91" name="Rectangle 76"/>
            <p:cNvSpPr>
              <a:spLocks noChangeArrowheads="1"/>
            </p:cNvSpPr>
            <p:nvPr/>
          </p:nvSpPr>
          <p:spPr bwMode="auto">
            <a:xfrm>
              <a:off x="4429" y="708"/>
              <a:ext cx="4" cy="260"/>
            </a:xfrm>
            <a:prstGeom prst="rect">
              <a:avLst/>
            </a:prstGeom>
            <a:solidFill>
              <a:srgbClr val="F6C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92" name="Rectangle 77"/>
            <p:cNvSpPr>
              <a:spLocks noChangeArrowheads="1"/>
            </p:cNvSpPr>
            <p:nvPr/>
          </p:nvSpPr>
          <p:spPr bwMode="auto">
            <a:xfrm>
              <a:off x="4433" y="708"/>
              <a:ext cx="7" cy="260"/>
            </a:xfrm>
            <a:prstGeom prst="rect">
              <a:avLst/>
            </a:prstGeom>
            <a:solidFill>
              <a:srgbClr val="F5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93" name="Rectangle 78"/>
            <p:cNvSpPr>
              <a:spLocks noChangeArrowheads="1"/>
            </p:cNvSpPr>
            <p:nvPr/>
          </p:nvSpPr>
          <p:spPr bwMode="auto">
            <a:xfrm>
              <a:off x="4440" y="708"/>
              <a:ext cx="4" cy="260"/>
            </a:xfrm>
            <a:prstGeom prst="rect">
              <a:avLst/>
            </a:prstGeom>
            <a:solidFill>
              <a:srgbClr val="F4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94" name="Rectangle 79"/>
            <p:cNvSpPr>
              <a:spLocks noChangeArrowheads="1"/>
            </p:cNvSpPr>
            <p:nvPr/>
          </p:nvSpPr>
          <p:spPr bwMode="auto">
            <a:xfrm>
              <a:off x="4444" y="708"/>
              <a:ext cx="3" cy="260"/>
            </a:xfrm>
            <a:prstGeom prst="rect">
              <a:avLst/>
            </a:prstGeom>
            <a:solidFill>
              <a:srgbClr val="F3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95" name="Rectangle 80"/>
            <p:cNvSpPr>
              <a:spLocks noChangeArrowheads="1"/>
            </p:cNvSpPr>
            <p:nvPr/>
          </p:nvSpPr>
          <p:spPr bwMode="auto">
            <a:xfrm>
              <a:off x="4447" y="708"/>
              <a:ext cx="8" cy="260"/>
            </a:xfrm>
            <a:prstGeom prst="rect">
              <a:avLst/>
            </a:prstGeom>
            <a:solidFill>
              <a:srgbClr val="F2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96" name="Rectangle 81"/>
            <p:cNvSpPr>
              <a:spLocks noChangeArrowheads="1"/>
            </p:cNvSpPr>
            <p:nvPr/>
          </p:nvSpPr>
          <p:spPr bwMode="auto">
            <a:xfrm>
              <a:off x="4455" y="708"/>
              <a:ext cx="4" cy="260"/>
            </a:xfrm>
            <a:prstGeom prst="rect">
              <a:avLst/>
            </a:prstGeom>
            <a:solidFill>
              <a:srgbClr val="F1C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97" name="Rectangle 82"/>
            <p:cNvSpPr>
              <a:spLocks noChangeArrowheads="1"/>
            </p:cNvSpPr>
            <p:nvPr/>
          </p:nvSpPr>
          <p:spPr bwMode="auto">
            <a:xfrm>
              <a:off x="4459" y="708"/>
              <a:ext cx="7" cy="260"/>
            </a:xfrm>
            <a:prstGeom prst="rect">
              <a:avLst/>
            </a:prstGeom>
            <a:solidFill>
              <a:srgbClr val="F0C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98" name="Rectangle 83"/>
            <p:cNvSpPr>
              <a:spLocks noChangeArrowheads="1"/>
            </p:cNvSpPr>
            <p:nvPr/>
          </p:nvSpPr>
          <p:spPr bwMode="auto">
            <a:xfrm>
              <a:off x="4466" y="708"/>
              <a:ext cx="4" cy="260"/>
            </a:xfrm>
            <a:prstGeom prst="rect">
              <a:avLst/>
            </a:prstGeom>
            <a:solidFill>
              <a:srgbClr val="EF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99" name="Rectangle 84"/>
            <p:cNvSpPr>
              <a:spLocks noChangeArrowheads="1"/>
            </p:cNvSpPr>
            <p:nvPr/>
          </p:nvSpPr>
          <p:spPr bwMode="auto">
            <a:xfrm>
              <a:off x="4470" y="708"/>
              <a:ext cx="3" cy="260"/>
            </a:xfrm>
            <a:prstGeom prst="rect">
              <a:avLst/>
            </a:prstGeom>
            <a:solidFill>
              <a:srgbClr val="EE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00" name="Rectangle 85"/>
            <p:cNvSpPr>
              <a:spLocks noChangeArrowheads="1"/>
            </p:cNvSpPr>
            <p:nvPr/>
          </p:nvSpPr>
          <p:spPr bwMode="auto">
            <a:xfrm>
              <a:off x="4473" y="708"/>
              <a:ext cx="8" cy="260"/>
            </a:xfrm>
            <a:prstGeom prst="rect">
              <a:avLst/>
            </a:prstGeom>
            <a:solidFill>
              <a:srgbClr val="ED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01" name="Rectangle 86"/>
            <p:cNvSpPr>
              <a:spLocks noChangeArrowheads="1"/>
            </p:cNvSpPr>
            <p:nvPr/>
          </p:nvSpPr>
          <p:spPr bwMode="auto">
            <a:xfrm>
              <a:off x="4481" y="708"/>
              <a:ext cx="4" cy="260"/>
            </a:xfrm>
            <a:prstGeom prst="rect">
              <a:avLst/>
            </a:prstGeom>
            <a:solidFill>
              <a:srgbClr val="EC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02" name="Rectangle 87"/>
            <p:cNvSpPr>
              <a:spLocks noChangeArrowheads="1"/>
            </p:cNvSpPr>
            <p:nvPr/>
          </p:nvSpPr>
          <p:spPr bwMode="auto">
            <a:xfrm>
              <a:off x="4485" y="708"/>
              <a:ext cx="7" cy="260"/>
            </a:xfrm>
            <a:prstGeom prst="rect">
              <a:avLst/>
            </a:prstGeom>
            <a:solidFill>
              <a:srgbClr val="EB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03" name="Rectangle 88"/>
            <p:cNvSpPr>
              <a:spLocks noChangeArrowheads="1"/>
            </p:cNvSpPr>
            <p:nvPr/>
          </p:nvSpPr>
          <p:spPr bwMode="auto">
            <a:xfrm>
              <a:off x="4492" y="708"/>
              <a:ext cx="4" cy="260"/>
            </a:xfrm>
            <a:prstGeom prst="rect">
              <a:avLst/>
            </a:prstGeom>
            <a:solidFill>
              <a:srgbClr val="EAC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04" name="Rectangle 89"/>
            <p:cNvSpPr>
              <a:spLocks noChangeArrowheads="1"/>
            </p:cNvSpPr>
            <p:nvPr/>
          </p:nvSpPr>
          <p:spPr bwMode="auto">
            <a:xfrm>
              <a:off x="4496" y="708"/>
              <a:ext cx="3" cy="260"/>
            </a:xfrm>
            <a:prstGeom prst="rect">
              <a:avLst/>
            </a:prstGeom>
            <a:solidFill>
              <a:srgbClr val="E9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05" name="Rectangle 90"/>
            <p:cNvSpPr>
              <a:spLocks noChangeArrowheads="1"/>
            </p:cNvSpPr>
            <p:nvPr/>
          </p:nvSpPr>
          <p:spPr bwMode="auto">
            <a:xfrm>
              <a:off x="4499" y="708"/>
              <a:ext cx="8" cy="260"/>
            </a:xfrm>
            <a:prstGeom prst="rect">
              <a:avLst/>
            </a:prstGeom>
            <a:solidFill>
              <a:srgbClr val="E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06" name="Rectangle 91"/>
            <p:cNvSpPr>
              <a:spLocks noChangeArrowheads="1"/>
            </p:cNvSpPr>
            <p:nvPr/>
          </p:nvSpPr>
          <p:spPr bwMode="auto">
            <a:xfrm>
              <a:off x="4507" y="708"/>
              <a:ext cx="4" cy="260"/>
            </a:xfrm>
            <a:prstGeom prst="rect">
              <a:avLst/>
            </a:prstGeom>
            <a:solidFill>
              <a:srgbClr val="E7C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07" name="Rectangle 92"/>
            <p:cNvSpPr>
              <a:spLocks noChangeArrowheads="1"/>
            </p:cNvSpPr>
            <p:nvPr/>
          </p:nvSpPr>
          <p:spPr bwMode="auto">
            <a:xfrm>
              <a:off x="4511" y="708"/>
              <a:ext cx="7" cy="260"/>
            </a:xfrm>
            <a:prstGeom prst="rect">
              <a:avLst/>
            </a:prstGeom>
            <a:solidFill>
              <a:srgbClr val="E6C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08" name="Rectangle 93"/>
            <p:cNvSpPr>
              <a:spLocks noChangeArrowheads="1"/>
            </p:cNvSpPr>
            <p:nvPr/>
          </p:nvSpPr>
          <p:spPr bwMode="auto">
            <a:xfrm>
              <a:off x="4518" y="708"/>
              <a:ext cx="4" cy="260"/>
            </a:xfrm>
            <a:prstGeom prst="rect">
              <a:avLst/>
            </a:prstGeom>
            <a:solidFill>
              <a:srgbClr val="E5C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09" name="Rectangle 94"/>
            <p:cNvSpPr>
              <a:spLocks noChangeArrowheads="1"/>
            </p:cNvSpPr>
            <p:nvPr/>
          </p:nvSpPr>
          <p:spPr bwMode="auto">
            <a:xfrm>
              <a:off x="4522" y="708"/>
              <a:ext cx="4" cy="260"/>
            </a:xfrm>
            <a:prstGeom prst="rect">
              <a:avLst/>
            </a:prstGeom>
            <a:solidFill>
              <a:srgbClr val="E4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10" name="Rectangle 95"/>
            <p:cNvSpPr>
              <a:spLocks noChangeArrowheads="1"/>
            </p:cNvSpPr>
            <p:nvPr/>
          </p:nvSpPr>
          <p:spPr bwMode="auto">
            <a:xfrm>
              <a:off x="4526" y="708"/>
              <a:ext cx="7" cy="260"/>
            </a:xfrm>
            <a:prstGeom prst="rect">
              <a:avLst/>
            </a:prstGeom>
            <a:solidFill>
              <a:srgbClr val="E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11" name="Rectangle 96"/>
            <p:cNvSpPr>
              <a:spLocks noChangeArrowheads="1"/>
            </p:cNvSpPr>
            <p:nvPr/>
          </p:nvSpPr>
          <p:spPr bwMode="auto">
            <a:xfrm>
              <a:off x="4533" y="708"/>
              <a:ext cx="4" cy="260"/>
            </a:xfrm>
            <a:prstGeom prst="rect">
              <a:avLst/>
            </a:prstGeom>
            <a:solidFill>
              <a:srgbClr val="E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12" name="Rectangle 97"/>
            <p:cNvSpPr>
              <a:spLocks noChangeArrowheads="1"/>
            </p:cNvSpPr>
            <p:nvPr/>
          </p:nvSpPr>
          <p:spPr bwMode="auto">
            <a:xfrm>
              <a:off x="4537" y="708"/>
              <a:ext cx="7" cy="260"/>
            </a:xfrm>
            <a:prstGeom prst="rect">
              <a:avLst/>
            </a:prstGeom>
            <a:solidFill>
              <a:srgbClr val="E1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13" name="Rectangle 98"/>
            <p:cNvSpPr>
              <a:spLocks noChangeArrowheads="1"/>
            </p:cNvSpPr>
            <p:nvPr/>
          </p:nvSpPr>
          <p:spPr bwMode="auto">
            <a:xfrm>
              <a:off x="4544" y="708"/>
              <a:ext cx="4" cy="260"/>
            </a:xfrm>
            <a:prstGeom prst="rect">
              <a:avLst/>
            </a:prstGeom>
            <a:solidFill>
              <a:srgbClr val="E0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14" name="Rectangle 99"/>
            <p:cNvSpPr>
              <a:spLocks noChangeArrowheads="1"/>
            </p:cNvSpPr>
            <p:nvPr/>
          </p:nvSpPr>
          <p:spPr bwMode="auto">
            <a:xfrm>
              <a:off x="4548" y="708"/>
              <a:ext cx="4" cy="260"/>
            </a:xfrm>
            <a:prstGeom prst="rect">
              <a:avLst/>
            </a:prstGeom>
            <a:solidFill>
              <a:srgbClr val="DF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15" name="Rectangle 100"/>
            <p:cNvSpPr>
              <a:spLocks noChangeArrowheads="1"/>
            </p:cNvSpPr>
            <p:nvPr/>
          </p:nvSpPr>
          <p:spPr bwMode="auto">
            <a:xfrm>
              <a:off x="4552" y="708"/>
              <a:ext cx="7" cy="260"/>
            </a:xfrm>
            <a:prstGeom prst="rect">
              <a:avLst/>
            </a:prstGeom>
            <a:solidFill>
              <a:srgbClr val="DE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16" name="Rectangle 101"/>
            <p:cNvSpPr>
              <a:spLocks noChangeArrowheads="1"/>
            </p:cNvSpPr>
            <p:nvPr/>
          </p:nvSpPr>
          <p:spPr bwMode="auto">
            <a:xfrm>
              <a:off x="4559" y="708"/>
              <a:ext cx="4" cy="260"/>
            </a:xfrm>
            <a:prstGeom prst="rect">
              <a:avLst/>
            </a:prstGeom>
            <a:solidFill>
              <a:srgbClr val="DDB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17" name="Rectangle 102"/>
            <p:cNvSpPr>
              <a:spLocks noChangeArrowheads="1"/>
            </p:cNvSpPr>
            <p:nvPr/>
          </p:nvSpPr>
          <p:spPr bwMode="auto">
            <a:xfrm>
              <a:off x="4563" y="708"/>
              <a:ext cx="3" cy="260"/>
            </a:xfrm>
            <a:prstGeom prst="rect">
              <a:avLst/>
            </a:prstGeom>
            <a:solidFill>
              <a:srgbClr val="DC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18" name="Rectangle 103"/>
            <p:cNvSpPr>
              <a:spLocks noChangeArrowheads="1"/>
            </p:cNvSpPr>
            <p:nvPr/>
          </p:nvSpPr>
          <p:spPr bwMode="auto">
            <a:xfrm>
              <a:off x="4566" y="708"/>
              <a:ext cx="4" cy="260"/>
            </a:xfrm>
            <a:prstGeom prst="rect">
              <a:avLst/>
            </a:prstGeom>
            <a:solidFill>
              <a:srgbClr val="DB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19" name="Rectangle 104"/>
            <p:cNvSpPr>
              <a:spLocks noChangeArrowheads="1"/>
            </p:cNvSpPr>
            <p:nvPr/>
          </p:nvSpPr>
          <p:spPr bwMode="auto">
            <a:xfrm>
              <a:off x="4570" y="708"/>
              <a:ext cx="4" cy="260"/>
            </a:xfrm>
            <a:prstGeom prst="rect">
              <a:avLst/>
            </a:prstGeom>
            <a:solidFill>
              <a:srgbClr val="DA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20" name="Rectangle 105"/>
            <p:cNvSpPr>
              <a:spLocks noChangeArrowheads="1"/>
            </p:cNvSpPr>
            <p:nvPr/>
          </p:nvSpPr>
          <p:spPr bwMode="auto">
            <a:xfrm>
              <a:off x="4574" y="708"/>
              <a:ext cx="7" cy="260"/>
            </a:xfrm>
            <a:prstGeom prst="rect">
              <a:avLst/>
            </a:prstGeom>
            <a:solidFill>
              <a:srgbClr val="D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21" name="Rectangle 106"/>
            <p:cNvSpPr>
              <a:spLocks noChangeArrowheads="1"/>
            </p:cNvSpPr>
            <p:nvPr/>
          </p:nvSpPr>
          <p:spPr bwMode="auto">
            <a:xfrm>
              <a:off x="4581" y="708"/>
              <a:ext cx="4" cy="260"/>
            </a:xfrm>
            <a:prstGeom prst="rect">
              <a:avLst/>
            </a:prstGeom>
            <a:solidFill>
              <a:srgbClr val="D8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22" name="Rectangle 107"/>
            <p:cNvSpPr>
              <a:spLocks noChangeArrowheads="1"/>
            </p:cNvSpPr>
            <p:nvPr/>
          </p:nvSpPr>
          <p:spPr bwMode="auto">
            <a:xfrm>
              <a:off x="4585" y="708"/>
              <a:ext cx="4" cy="260"/>
            </a:xfrm>
            <a:prstGeom prst="rect">
              <a:avLst/>
            </a:prstGeom>
            <a:solidFill>
              <a:srgbClr val="D7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23" name="Rectangle 108"/>
            <p:cNvSpPr>
              <a:spLocks noChangeArrowheads="1"/>
            </p:cNvSpPr>
            <p:nvPr/>
          </p:nvSpPr>
          <p:spPr bwMode="auto">
            <a:xfrm>
              <a:off x="4589" y="708"/>
              <a:ext cx="7" cy="260"/>
            </a:xfrm>
            <a:prstGeom prst="rect">
              <a:avLst/>
            </a:prstGeom>
            <a:solidFill>
              <a:srgbClr val="D6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24" name="Rectangle 109"/>
            <p:cNvSpPr>
              <a:spLocks noChangeArrowheads="1"/>
            </p:cNvSpPr>
            <p:nvPr/>
          </p:nvSpPr>
          <p:spPr bwMode="auto">
            <a:xfrm>
              <a:off x="4596" y="708"/>
              <a:ext cx="4" cy="260"/>
            </a:xfrm>
            <a:prstGeom prst="rect">
              <a:avLst/>
            </a:prstGeom>
            <a:solidFill>
              <a:srgbClr val="D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25" name="Rectangle 110"/>
            <p:cNvSpPr>
              <a:spLocks noChangeArrowheads="1"/>
            </p:cNvSpPr>
            <p:nvPr/>
          </p:nvSpPr>
          <p:spPr bwMode="auto">
            <a:xfrm>
              <a:off x="4600" y="708"/>
              <a:ext cx="7" cy="260"/>
            </a:xfrm>
            <a:prstGeom prst="rect">
              <a:avLst/>
            </a:prstGeom>
            <a:solidFill>
              <a:srgbClr val="D4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26" name="Rectangle 111"/>
            <p:cNvSpPr>
              <a:spLocks noChangeArrowheads="1"/>
            </p:cNvSpPr>
            <p:nvPr/>
          </p:nvSpPr>
          <p:spPr bwMode="auto">
            <a:xfrm>
              <a:off x="4607" y="708"/>
              <a:ext cx="4" cy="260"/>
            </a:xfrm>
            <a:prstGeom prst="rect">
              <a:avLst/>
            </a:prstGeom>
            <a:solidFill>
              <a:srgbClr val="D3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27" name="Rectangle 112"/>
            <p:cNvSpPr>
              <a:spLocks noChangeArrowheads="1"/>
            </p:cNvSpPr>
            <p:nvPr/>
          </p:nvSpPr>
          <p:spPr bwMode="auto">
            <a:xfrm>
              <a:off x="4611" y="708"/>
              <a:ext cx="4" cy="260"/>
            </a:xfrm>
            <a:prstGeom prst="rect">
              <a:avLst/>
            </a:prstGeom>
            <a:solidFill>
              <a:srgbClr val="D2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28" name="Rectangle 113"/>
            <p:cNvSpPr>
              <a:spLocks noChangeArrowheads="1"/>
            </p:cNvSpPr>
            <p:nvPr/>
          </p:nvSpPr>
          <p:spPr bwMode="auto">
            <a:xfrm>
              <a:off x="4615" y="708"/>
              <a:ext cx="7" cy="260"/>
            </a:xfrm>
            <a:prstGeom prst="rect">
              <a:avLst/>
            </a:prstGeom>
            <a:solidFill>
              <a:srgbClr val="D1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29" name="Rectangle 114"/>
            <p:cNvSpPr>
              <a:spLocks noChangeArrowheads="1"/>
            </p:cNvSpPr>
            <p:nvPr/>
          </p:nvSpPr>
          <p:spPr bwMode="auto">
            <a:xfrm>
              <a:off x="4622" y="708"/>
              <a:ext cx="4" cy="260"/>
            </a:xfrm>
            <a:prstGeom prst="rect">
              <a:avLst/>
            </a:prstGeom>
            <a:solidFill>
              <a:srgbClr val="D0B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30" name="Rectangle 115"/>
            <p:cNvSpPr>
              <a:spLocks noChangeArrowheads="1"/>
            </p:cNvSpPr>
            <p:nvPr/>
          </p:nvSpPr>
          <p:spPr bwMode="auto">
            <a:xfrm>
              <a:off x="4626" y="708"/>
              <a:ext cx="7" cy="260"/>
            </a:xfrm>
            <a:prstGeom prst="rect">
              <a:avLst/>
            </a:prstGeom>
            <a:solidFill>
              <a:srgbClr val="C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31" name="Rectangle 116"/>
            <p:cNvSpPr>
              <a:spLocks noChangeArrowheads="1"/>
            </p:cNvSpPr>
            <p:nvPr/>
          </p:nvSpPr>
          <p:spPr bwMode="auto">
            <a:xfrm>
              <a:off x="4633" y="708"/>
              <a:ext cx="4" cy="260"/>
            </a:xfrm>
            <a:prstGeom prst="rect">
              <a:avLst/>
            </a:prstGeom>
            <a:solidFill>
              <a:srgbClr val="CE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32" name="Rectangle 117"/>
            <p:cNvSpPr>
              <a:spLocks noChangeArrowheads="1"/>
            </p:cNvSpPr>
            <p:nvPr/>
          </p:nvSpPr>
          <p:spPr bwMode="auto">
            <a:xfrm>
              <a:off x="4637" y="708"/>
              <a:ext cx="4" cy="260"/>
            </a:xfrm>
            <a:prstGeom prst="rect">
              <a:avLst/>
            </a:prstGeom>
            <a:solidFill>
              <a:srgbClr val="CD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33" name="Rectangle 118"/>
            <p:cNvSpPr>
              <a:spLocks noChangeArrowheads="1"/>
            </p:cNvSpPr>
            <p:nvPr/>
          </p:nvSpPr>
          <p:spPr bwMode="auto">
            <a:xfrm>
              <a:off x="4641" y="708"/>
              <a:ext cx="7" cy="260"/>
            </a:xfrm>
            <a:prstGeom prst="rect">
              <a:avLst/>
            </a:prstGeom>
            <a:solidFill>
              <a:srgbClr val="CCA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34" name="Freeform 119"/>
            <p:cNvSpPr>
              <a:spLocks/>
            </p:cNvSpPr>
            <p:nvPr/>
          </p:nvSpPr>
          <p:spPr bwMode="auto">
            <a:xfrm>
              <a:off x="4314" y="708"/>
              <a:ext cx="330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35" name="Rectangle 120"/>
            <p:cNvSpPr>
              <a:spLocks noChangeArrowheads="1"/>
            </p:cNvSpPr>
            <p:nvPr/>
          </p:nvSpPr>
          <p:spPr bwMode="auto">
            <a:xfrm>
              <a:off x="4399" y="741"/>
              <a:ext cx="175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Rejestr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36" name="Freeform 121"/>
            <p:cNvSpPr>
              <a:spLocks/>
            </p:cNvSpPr>
            <p:nvPr/>
          </p:nvSpPr>
          <p:spPr bwMode="auto">
            <a:xfrm>
              <a:off x="4767" y="726"/>
              <a:ext cx="331" cy="257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0D2D9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37" name="Rectangle 122"/>
            <p:cNvSpPr>
              <a:spLocks noChangeArrowheads="1"/>
            </p:cNvSpPr>
            <p:nvPr/>
          </p:nvSpPr>
          <p:spPr bwMode="auto">
            <a:xfrm>
              <a:off x="4756" y="715"/>
              <a:ext cx="70" cy="260"/>
            </a:xfrm>
            <a:prstGeom prst="rect">
              <a:avLst/>
            </a:prstGeom>
            <a:solidFill>
              <a:srgbClr val="FFD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38" name="Rectangle 123"/>
            <p:cNvSpPr>
              <a:spLocks noChangeArrowheads="1"/>
            </p:cNvSpPr>
            <p:nvPr/>
          </p:nvSpPr>
          <p:spPr bwMode="auto">
            <a:xfrm>
              <a:off x="4826" y="715"/>
              <a:ext cx="8" cy="260"/>
            </a:xfrm>
            <a:prstGeom prst="rect">
              <a:avLst/>
            </a:pr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39" name="Rectangle 124"/>
            <p:cNvSpPr>
              <a:spLocks noChangeArrowheads="1"/>
            </p:cNvSpPr>
            <p:nvPr/>
          </p:nvSpPr>
          <p:spPr bwMode="auto">
            <a:xfrm>
              <a:off x="4834" y="715"/>
              <a:ext cx="4" cy="260"/>
            </a:xfrm>
            <a:prstGeom prst="rect">
              <a:avLst/>
            </a:prstGeom>
            <a:solidFill>
              <a:srgbClr val="FD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40" name="Rectangle 125"/>
            <p:cNvSpPr>
              <a:spLocks noChangeArrowheads="1"/>
            </p:cNvSpPr>
            <p:nvPr/>
          </p:nvSpPr>
          <p:spPr bwMode="auto">
            <a:xfrm>
              <a:off x="4838" y="715"/>
              <a:ext cx="7" cy="260"/>
            </a:xfrm>
            <a:prstGeom prst="rect">
              <a:avLst/>
            </a:prstGeom>
            <a:solidFill>
              <a:srgbClr val="FC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41" name="Rectangle 126"/>
            <p:cNvSpPr>
              <a:spLocks noChangeArrowheads="1"/>
            </p:cNvSpPr>
            <p:nvPr/>
          </p:nvSpPr>
          <p:spPr bwMode="auto">
            <a:xfrm>
              <a:off x="4845" y="715"/>
              <a:ext cx="4" cy="260"/>
            </a:xfrm>
            <a:prstGeom prst="rect">
              <a:avLst/>
            </a:prstGeom>
            <a:solidFill>
              <a:srgbClr val="FBD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42" name="Rectangle 127"/>
            <p:cNvSpPr>
              <a:spLocks noChangeArrowheads="1"/>
            </p:cNvSpPr>
            <p:nvPr/>
          </p:nvSpPr>
          <p:spPr bwMode="auto">
            <a:xfrm>
              <a:off x="4849" y="715"/>
              <a:ext cx="7" cy="260"/>
            </a:xfrm>
            <a:prstGeom prst="rect">
              <a:avLst/>
            </a:prstGeom>
            <a:solidFill>
              <a:srgbClr val="FAD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43" name="Rectangle 128"/>
            <p:cNvSpPr>
              <a:spLocks noChangeArrowheads="1"/>
            </p:cNvSpPr>
            <p:nvPr/>
          </p:nvSpPr>
          <p:spPr bwMode="auto">
            <a:xfrm>
              <a:off x="4856" y="715"/>
              <a:ext cx="4" cy="260"/>
            </a:xfrm>
            <a:prstGeom prst="rect">
              <a:avLst/>
            </a:prstGeom>
            <a:solidFill>
              <a:srgbClr val="F9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44" name="Rectangle 129"/>
            <p:cNvSpPr>
              <a:spLocks noChangeArrowheads="1"/>
            </p:cNvSpPr>
            <p:nvPr/>
          </p:nvSpPr>
          <p:spPr bwMode="auto">
            <a:xfrm>
              <a:off x="4860" y="715"/>
              <a:ext cx="4" cy="260"/>
            </a:xfrm>
            <a:prstGeom prst="rect">
              <a:avLst/>
            </a:prstGeom>
            <a:solidFill>
              <a:srgbClr val="F8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45" name="Rectangle 130"/>
            <p:cNvSpPr>
              <a:spLocks noChangeArrowheads="1"/>
            </p:cNvSpPr>
            <p:nvPr/>
          </p:nvSpPr>
          <p:spPr bwMode="auto">
            <a:xfrm>
              <a:off x="4864" y="715"/>
              <a:ext cx="7" cy="260"/>
            </a:xfrm>
            <a:prstGeom prst="rect">
              <a:avLst/>
            </a:prstGeom>
            <a:solidFill>
              <a:srgbClr val="F7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46" name="Rectangle 131"/>
            <p:cNvSpPr>
              <a:spLocks noChangeArrowheads="1"/>
            </p:cNvSpPr>
            <p:nvPr/>
          </p:nvSpPr>
          <p:spPr bwMode="auto">
            <a:xfrm>
              <a:off x="4871" y="715"/>
              <a:ext cx="4" cy="260"/>
            </a:xfrm>
            <a:prstGeom prst="rect">
              <a:avLst/>
            </a:prstGeom>
            <a:solidFill>
              <a:srgbClr val="F6C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47" name="Rectangle 132"/>
            <p:cNvSpPr>
              <a:spLocks noChangeArrowheads="1"/>
            </p:cNvSpPr>
            <p:nvPr/>
          </p:nvSpPr>
          <p:spPr bwMode="auto">
            <a:xfrm>
              <a:off x="4875" y="715"/>
              <a:ext cx="7" cy="260"/>
            </a:xfrm>
            <a:prstGeom prst="rect">
              <a:avLst/>
            </a:prstGeom>
            <a:solidFill>
              <a:srgbClr val="F5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48" name="Rectangle 133"/>
            <p:cNvSpPr>
              <a:spLocks noChangeArrowheads="1"/>
            </p:cNvSpPr>
            <p:nvPr/>
          </p:nvSpPr>
          <p:spPr bwMode="auto">
            <a:xfrm>
              <a:off x="4882" y="715"/>
              <a:ext cx="4" cy="260"/>
            </a:xfrm>
            <a:prstGeom prst="rect">
              <a:avLst/>
            </a:prstGeom>
            <a:solidFill>
              <a:srgbClr val="F4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49" name="Rectangle 134"/>
            <p:cNvSpPr>
              <a:spLocks noChangeArrowheads="1"/>
            </p:cNvSpPr>
            <p:nvPr/>
          </p:nvSpPr>
          <p:spPr bwMode="auto">
            <a:xfrm>
              <a:off x="4886" y="715"/>
              <a:ext cx="4" cy="260"/>
            </a:xfrm>
            <a:prstGeom prst="rect">
              <a:avLst/>
            </a:prstGeom>
            <a:solidFill>
              <a:srgbClr val="F3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50" name="Rectangle 135"/>
            <p:cNvSpPr>
              <a:spLocks noChangeArrowheads="1"/>
            </p:cNvSpPr>
            <p:nvPr/>
          </p:nvSpPr>
          <p:spPr bwMode="auto">
            <a:xfrm>
              <a:off x="4890" y="715"/>
              <a:ext cx="7" cy="260"/>
            </a:xfrm>
            <a:prstGeom prst="rect">
              <a:avLst/>
            </a:prstGeom>
            <a:solidFill>
              <a:srgbClr val="F2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51" name="Rectangle 136"/>
            <p:cNvSpPr>
              <a:spLocks noChangeArrowheads="1"/>
            </p:cNvSpPr>
            <p:nvPr/>
          </p:nvSpPr>
          <p:spPr bwMode="auto">
            <a:xfrm>
              <a:off x="4897" y="715"/>
              <a:ext cx="4" cy="260"/>
            </a:xfrm>
            <a:prstGeom prst="rect">
              <a:avLst/>
            </a:prstGeom>
            <a:solidFill>
              <a:srgbClr val="F1C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52" name="Rectangle 137"/>
            <p:cNvSpPr>
              <a:spLocks noChangeArrowheads="1"/>
            </p:cNvSpPr>
            <p:nvPr/>
          </p:nvSpPr>
          <p:spPr bwMode="auto">
            <a:xfrm>
              <a:off x="4901" y="715"/>
              <a:ext cx="7" cy="260"/>
            </a:xfrm>
            <a:prstGeom prst="rect">
              <a:avLst/>
            </a:prstGeom>
            <a:solidFill>
              <a:srgbClr val="F0C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53" name="Rectangle 138"/>
            <p:cNvSpPr>
              <a:spLocks noChangeArrowheads="1"/>
            </p:cNvSpPr>
            <p:nvPr/>
          </p:nvSpPr>
          <p:spPr bwMode="auto">
            <a:xfrm>
              <a:off x="4908" y="715"/>
              <a:ext cx="4" cy="260"/>
            </a:xfrm>
            <a:prstGeom prst="rect">
              <a:avLst/>
            </a:prstGeom>
            <a:solidFill>
              <a:srgbClr val="EF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54" name="Rectangle 139"/>
            <p:cNvSpPr>
              <a:spLocks noChangeArrowheads="1"/>
            </p:cNvSpPr>
            <p:nvPr/>
          </p:nvSpPr>
          <p:spPr bwMode="auto">
            <a:xfrm>
              <a:off x="4912" y="715"/>
              <a:ext cx="4" cy="260"/>
            </a:xfrm>
            <a:prstGeom prst="rect">
              <a:avLst/>
            </a:prstGeom>
            <a:solidFill>
              <a:srgbClr val="EE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55" name="Rectangle 140"/>
            <p:cNvSpPr>
              <a:spLocks noChangeArrowheads="1"/>
            </p:cNvSpPr>
            <p:nvPr/>
          </p:nvSpPr>
          <p:spPr bwMode="auto">
            <a:xfrm>
              <a:off x="4916" y="715"/>
              <a:ext cx="7" cy="260"/>
            </a:xfrm>
            <a:prstGeom prst="rect">
              <a:avLst/>
            </a:prstGeom>
            <a:solidFill>
              <a:srgbClr val="ED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56" name="Rectangle 141"/>
            <p:cNvSpPr>
              <a:spLocks noChangeArrowheads="1"/>
            </p:cNvSpPr>
            <p:nvPr/>
          </p:nvSpPr>
          <p:spPr bwMode="auto">
            <a:xfrm>
              <a:off x="4923" y="715"/>
              <a:ext cx="4" cy="260"/>
            </a:xfrm>
            <a:prstGeom prst="rect">
              <a:avLst/>
            </a:prstGeom>
            <a:solidFill>
              <a:srgbClr val="EC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57" name="Rectangle 142"/>
            <p:cNvSpPr>
              <a:spLocks noChangeArrowheads="1"/>
            </p:cNvSpPr>
            <p:nvPr/>
          </p:nvSpPr>
          <p:spPr bwMode="auto">
            <a:xfrm>
              <a:off x="4927" y="715"/>
              <a:ext cx="7" cy="260"/>
            </a:xfrm>
            <a:prstGeom prst="rect">
              <a:avLst/>
            </a:prstGeom>
            <a:solidFill>
              <a:srgbClr val="EB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58" name="Rectangle 143"/>
            <p:cNvSpPr>
              <a:spLocks noChangeArrowheads="1"/>
            </p:cNvSpPr>
            <p:nvPr/>
          </p:nvSpPr>
          <p:spPr bwMode="auto">
            <a:xfrm>
              <a:off x="4934" y="715"/>
              <a:ext cx="4" cy="260"/>
            </a:xfrm>
            <a:prstGeom prst="rect">
              <a:avLst/>
            </a:prstGeom>
            <a:solidFill>
              <a:srgbClr val="EAC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59" name="Rectangle 144"/>
            <p:cNvSpPr>
              <a:spLocks noChangeArrowheads="1"/>
            </p:cNvSpPr>
            <p:nvPr/>
          </p:nvSpPr>
          <p:spPr bwMode="auto">
            <a:xfrm>
              <a:off x="4938" y="715"/>
              <a:ext cx="4" cy="260"/>
            </a:xfrm>
            <a:prstGeom prst="rect">
              <a:avLst/>
            </a:prstGeom>
            <a:solidFill>
              <a:srgbClr val="E9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60" name="Rectangle 145"/>
            <p:cNvSpPr>
              <a:spLocks noChangeArrowheads="1"/>
            </p:cNvSpPr>
            <p:nvPr/>
          </p:nvSpPr>
          <p:spPr bwMode="auto">
            <a:xfrm>
              <a:off x="4942" y="715"/>
              <a:ext cx="7" cy="260"/>
            </a:xfrm>
            <a:prstGeom prst="rect">
              <a:avLst/>
            </a:prstGeom>
            <a:solidFill>
              <a:srgbClr val="E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61" name="Rectangle 146"/>
            <p:cNvSpPr>
              <a:spLocks noChangeArrowheads="1"/>
            </p:cNvSpPr>
            <p:nvPr/>
          </p:nvSpPr>
          <p:spPr bwMode="auto">
            <a:xfrm>
              <a:off x="4949" y="715"/>
              <a:ext cx="4" cy="260"/>
            </a:xfrm>
            <a:prstGeom prst="rect">
              <a:avLst/>
            </a:prstGeom>
            <a:solidFill>
              <a:srgbClr val="E7C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62" name="Rectangle 147"/>
            <p:cNvSpPr>
              <a:spLocks noChangeArrowheads="1"/>
            </p:cNvSpPr>
            <p:nvPr/>
          </p:nvSpPr>
          <p:spPr bwMode="auto">
            <a:xfrm>
              <a:off x="4953" y="715"/>
              <a:ext cx="7" cy="260"/>
            </a:xfrm>
            <a:prstGeom prst="rect">
              <a:avLst/>
            </a:prstGeom>
            <a:solidFill>
              <a:srgbClr val="E6C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63" name="Rectangle 148"/>
            <p:cNvSpPr>
              <a:spLocks noChangeArrowheads="1"/>
            </p:cNvSpPr>
            <p:nvPr/>
          </p:nvSpPr>
          <p:spPr bwMode="auto">
            <a:xfrm>
              <a:off x="4960" y="715"/>
              <a:ext cx="4" cy="260"/>
            </a:xfrm>
            <a:prstGeom prst="rect">
              <a:avLst/>
            </a:prstGeom>
            <a:solidFill>
              <a:srgbClr val="E5C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64" name="Rectangle 149"/>
            <p:cNvSpPr>
              <a:spLocks noChangeArrowheads="1"/>
            </p:cNvSpPr>
            <p:nvPr/>
          </p:nvSpPr>
          <p:spPr bwMode="auto">
            <a:xfrm>
              <a:off x="4964" y="715"/>
              <a:ext cx="4" cy="260"/>
            </a:xfrm>
            <a:prstGeom prst="rect">
              <a:avLst/>
            </a:prstGeom>
            <a:solidFill>
              <a:srgbClr val="E4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65" name="Rectangle 150"/>
            <p:cNvSpPr>
              <a:spLocks noChangeArrowheads="1"/>
            </p:cNvSpPr>
            <p:nvPr/>
          </p:nvSpPr>
          <p:spPr bwMode="auto">
            <a:xfrm>
              <a:off x="4968" y="715"/>
              <a:ext cx="7" cy="260"/>
            </a:xfrm>
            <a:prstGeom prst="rect">
              <a:avLst/>
            </a:prstGeom>
            <a:solidFill>
              <a:srgbClr val="E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66" name="Rectangle 151"/>
            <p:cNvSpPr>
              <a:spLocks noChangeArrowheads="1"/>
            </p:cNvSpPr>
            <p:nvPr/>
          </p:nvSpPr>
          <p:spPr bwMode="auto">
            <a:xfrm>
              <a:off x="4975" y="715"/>
              <a:ext cx="4" cy="260"/>
            </a:xfrm>
            <a:prstGeom prst="rect">
              <a:avLst/>
            </a:prstGeom>
            <a:solidFill>
              <a:srgbClr val="E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67" name="Rectangle 152"/>
            <p:cNvSpPr>
              <a:spLocks noChangeArrowheads="1"/>
            </p:cNvSpPr>
            <p:nvPr/>
          </p:nvSpPr>
          <p:spPr bwMode="auto">
            <a:xfrm>
              <a:off x="4979" y="715"/>
              <a:ext cx="7" cy="260"/>
            </a:xfrm>
            <a:prstGeom prst="rect">
              <a:avLst/>
            </a:prstGeom>
            <a:solidFill>
              <a:srgbClr val="E1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68" name="Rectangle 153"/>
            <p:cNvSpPr>
              <a:spLocks noChangeArrowheads="1"/>
            </p:cNvSpPr>
            <p:nvPr/>
          </p:nvSpPr>
          <p:spPr bwMode="auto">
            <a:xfrm>
              <a:off x="4986" y="715"/>
              <a:ext cx="4" cy="260"/>
            </a:xfrm>
            <a:prstGeom prst="rect">
              <a:avLst/>
            </a:prstGeom>
            <a:solidFill>
              <a:srgbClr val="E0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69" name="Rectangle 154"/>
            <p:cNvSpPr>
              <a:spLocks noChangeArrowheads="1"/>
            </p:cNvSpPr>
            <p:nvPr/>
          </p:nvSpPr>
          <p:spPr bwMode="auto">
            <a:xfrm>
              <a:off x="4990" y="715"/>
              <a:ext cx="4" cy="260"/>
            </a:xfrm>
            <a:prstGeom prst="rect">
              <a:avLst/>
            </a:prstGeom>
            <a:solidFill>
              <a:srgbClr val="DF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70" name="Rectangle 155"/>
            <p:cNvSpPr>
              <a:spLocks noChangeArrowheads="1"/>
            </p:cNvSpPr>
            <p:nvPr/>
          </p:nvSpPr>
          <p:spPr bwMode="auto">
            <a:xfrm>
              <a:off x="4994" y="715"/>
              <a:ext cx="7" cy="260"/>
            </a:xfrm>
            <a:prstGeom prst="rect">
              <a:avLst/>
            </a:prstGeom>
            <a:solidFill>
              <a:srgbClr val="DE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71" name="Rectangle 156"/>
            <p:cNvSpPr>
              <a:spLocks noChangeArrowheads="1"/>
            </p:cNvSpPr>
            <p:nvPr/>
          </p:nvSpPr>
          <p:spPr bwMode="auto">
            <a:xfrm>
              <a:off x="5001" y="715"/>
              <a:ext cx="4" cy="260"/>
            </a:xfrm>
            <a:prstGeom prst="rect">
              <a:avLst/>
            </a:prstGeom>
            <a:solidFill>
              <a:srgbClr val="DDB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72" name="Rectangle 157"/>
            <p:cNvSpPr>
              <a:spLocks noChangeArrowheads="1"/>
            </p:cNvSpPr>
            <p:nvPr/>
          </p:nvSpPr>
          <p:spPr bwMode="auto">
            <a:xfrm>
              <a:off x="5005" y="715"/>
              <a:ext cx="3" cy="260"/>
            </a:xfrm>
            <a:prstGeom prst="rect">
              <a:avLst/>
            </a:prstGeom>
            <a:solidFill>
              <a:srgbClr val="DC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73" name="Rectangle 158"/>
            <p:cNvSpPr>
              <a:spLocks noChangeArrowheads="1"/>
            </p:cNvSpPr>
            <p:nvPr/>
          </p:nvSpPr>
          <p:spPr bwMode="auto">
            <a:xfrm>
              <a:off x="5008" y="715"/>
              <a:ext cx="4" cy="260"/>
            </a:xfrm>
            <a:prstGeom prst="rect">
              <a:avLst/>
            </a:prstGeom>
            <a:solidFill>
              <a:srgbClr val="DB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74" name="Rectangle 159"/>
            <p:cNvSpPr>
              <a:spLocks noChangeArrowheads="1"/>
            </p:cNvSpPr>
            <p:nvPr/>
          </p:nvSpPr>
          <p:spPr bwMode="auto">
            <a:xfrm>
              <a:off x="5012" y="715"/>
              <a:ext cx="4" cy="260"/>
            </a:xfrm>
            <a:prstGeom prst="rect">
              <a:avLst/>
            </a:prstGeom>
            <a:solidFill>
              <a:srgbClr val="DA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75" name="Rectangle 160"/>
            <p:cNvSpPr>
              <a:spLocks noChangeArrowheads="1"/>
            </p:cNvSpPr>
            <p:nvPr/>
          </p:nvSpPr>
          <p:spPr bwMode="auto">
            <a:xfrm>
              <a:off x="5016" y="715"/>
              <a:ext cx="7" cy="260"/>
            </a:xfrm>
            <a:prstGeom prst="rect">
              <a:avLst/>
            </a:prstGeom>
            <a:solidFill>
              <a:srgbClr val="D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76" name="Rectangle 161"/>
            <p:cNvSpPr>
              <a:spLocks noChangeArrowheads="1"/>
            </p:cNvSpPr>
            <p:nvPr/>
          </p:nvSpPr>
          <p:spPr bwMode="auto">
            <a:xfrm>
              <a:off x="5023" y="715"/>
              <a:ext cx="4" cy="260"/>
            </a:xfrm>
            <a:prstGeom prst="rect">
              <a:avLst/>
            </a:prstGeom>
            <a:solidFill>
              <a:srgbClr val="D8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77" name="Rectangle 162"/>
            <p:cNvSpPr>
              <a:spLocks noChangeArrowheads="1"/>
            </p:cNvSpPr>
            <p:nvPr/>
          </p:nvSpPr>
          <p:spPr bwMode="auto">
            <a:xfrm>
              <a:off x="5027" y="715"/>
              <a:ext cx="4" cy="260"/>
            </a:xfrm>
            <a:prstGeom prst="rect">
              <a:avLst/>
            </a:prstGeom>
            <a:solidFill>
              <a:srgbClr val="D7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78" name="Rectangle 163"/>
            <p:cNvSpPr>
              <a:spLocks noChangeArrowheads="1"/>
            </p:cNvSpPr>
            <p:nvPr/>
          </p:nvSpPr>
          <p:spPr bwMode="auto">
            <a:xfrm>
              <a:off x="5031" y="715"/>
              <a:ext cx="7" cy="260"/>
            </a:xfrm>
            <a:prstGeom prst="rect">
              <a:avLst/>
            </a:prstGeom>
            <a:solidFill>
              <a:srgbClr val="D6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79" name="Rectangle 164"/>
            <p:cNvSpPr>
              <a:spLocks noChangeArrowheads="1"/>
            </p:cNvSpPr>
            <p:nvPr/>
          </p:nvSpPr>
          <p:spPr bwMode="auto">
            <a:xfrm>
              <a:off x="5038" y="715"/>
              <a:ext cx="4" cy="260"/>
            </a:xfrm>
            <a:prstGeom prst="rect">
              <a:avLst/>
            </a:prstGeom>
            <a:solidFill>
              <a:srgbClr val="D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80" name="Rectangle 165"/>
            <p:cNvSpPr>
              <a:spLocks noChangeArrowheads="1"/>
            </p:cNvSpPr>
            <p:nvPr/>
          </p:nvSpPr>
          <p:spPr bwMode="auto">
            <a:xfrm>
              <a:off x="5042" y="715"/>
              <a:ext cx="7" cy="260"/>
            </a:xfrm>
            <a:prstGeom prst="rect">
              <a:avLst/>
            </a:prstGeom>
            <a:solidFill>
              <a:srgbClr val="D4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81" name="Rectangle 166"/>
            <p:cNvSpPr>
              <a:spLocks noChangeArrowheads="1"/>
            </p:cNvSpPr>
            <p:nvPr/>
          </p:nvSpPr>
          <p:spPr bwMode="auto">
            <a:xfrm>
              <a:off x="5049" y="715"/>
              <a:ext cx="4" cy="260"/>
            </a:xfrm>
            <a:prstGeom prst="rect">
              <a:avLst/>
            </a:prstGeom>
            <a:solidFill>
              <a:srgbClr val="D3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82" name="Rectangle 167"/>
            <p:cNvSpPr>
              <a:spLocks noChangeArrowheads="1"/>
            </p:cNvSpPr>
            <p:nvPr/>
          </p:nvSpPr>
          <p:spPr bwMode="auto">
            <a:xfrm>
              <a:off x="5053" y="715"/>
              <a:ext cx="4" cy="260"/>
            </a:xfrm>
            <a:prstGeom prst="rect">
              <a:avLst/>
            </a:prstGeom>
            <a:solidFill>
              <a:srgbClr val="D2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83" name="Rectangle 168"/>
            <p:cNvSpPr>
              <a:spLocks noChangeArrowheads="1"/>
            </p:cNvSpPr>
            <p:nvPr/>
          </p:nvSpPr>
          <p:spPr bwMode="auto">
            <a:xfrm>
              <a:off x="5057" y="715"/>
              <a:ext cx="7" cy="260"/>
            </a:xfrm>
            <a:prstGeom prst="rect">
              <a:avLst/>
            </a:prstGeom>
            <a:solidFill>
              <a:srgbClr val="D1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84" name="Rectangle 169"/>
            <p:cNvSpPr>
              <a:spLocks noChangeArrowheads="1"/>
            </p:cNvSpPr>
            <p:nvPr/>
          </p:nvSpPr>
          <p:spPr bwMode="auto">
            <a:xfrm>
              <a:off x="5064" y="715"/>
              <a:ext cx="4" cy="260"/>
            </a:xfrm>
            <a:prstGeom prst="rect">
              <a:avLst/>
            </a:prstGeom>
            <a:solidFill>
              <a:srgbClr val="D0B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85" name="Rectangle 170"/>
            <p:cNvSpPr>
              <a:spLocks noChangeArrowheads="1"/>
            </p:cNvSpPr>
            <p:nvPr/>
          </p:nvSpPr>
          <p:spPr bwMode="auto">
            <a:xfrm>
              <a:off x="5068" y="715"/>
              <a:ext cx="7" cy="260"/>
            </a:xfrm>
            <a:prstGeom prst="rect">
              <a:avLst/>
            </a:prstGeom>
            <a:solidFill>
              <a:srgbClr val="C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86" name="Rectangle 171"/>
            <p:cNvSpPr>
              <a:spLocks noChangeArrowheads="1"/>
            </p:cNvSpPr>
            <p:nvPr/>
          </p:nvSpPr>
          <p:spPr bwMode="auto">
            <a:xfrm>
              <a:off x="5075" y="715"/>
              <a:ext cx="4" cy="260"/>
            </a:xfrm>
            <a:prstGeom prst="rect">
              <a:avLst/>
            </a:prstGeom>
            <a:solidFill>
              <a:srgbClr val="CE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87" name="Rectangle 172"/>
            <p:cNvSpPr>
              <a:spLocks noChangeArrowheads="1"/>
            </p:cNvSpPr>
            <p:nvPr/>
          </p:nvSpPr>
          <p:spPr bwMode="auto">
            <a:xfrm>
              <a:off x="5079" y="715"/>
              <a:ext cx="4" cy="260"/>
            </a:xfrm>
            <a:prstGeom prst="rect">
              <a:avLst/>
            </a:prstGeom>
            <a:solidFill>
              <a:srgbClr val="CD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88" name="Rectangle 173"/>
            <p:cNvSpPr>
              <a:spLocks noChangeArrowheads="1"/>
            </p:cNvSpPr>
            <p:nvPr/>
          </p:nvSpPr>
          <p:spPr bwMode="auto">
            <a:xfrm>
              <a:off x="5083" y="715"/>
              <a:ext cx="7" cy="260"/>
            </a:xfrm>
            <a:prstGeom prst="rect">
              <a:avLst/>
            </a:prstGeom>
            <a:solidFill>
              <a:srgbClr val="CCA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89" name="Freeform 174"/>
            <p:cNvSpPr>
              <a:spLocks/>
            </p:cNvSpPr>
            <p:nvPr/>
          </p:nvSpPr>
          <p:spPr bwMode="auto">
            <a:xfrm>
              <a:off x="4756" y="715"/>
              <a:ext cx="331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90" name="Rectangle 175"/>
            <p:cNvSpPr>
              <a:spLocks noChangeArrowheads="1"/>
            </p:cNvSpPr>
            <p:nvPr/>
          </p:nvSpPr>
          <p:spPr bwMode="auto">
            <a:xfrm>
              <a:off x="4804" y="749"/>
              <a:ext cx="245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Ewidencja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191" name="Freeform 176"/>
            <p:cNvSpPr>
              <a:spLocks/>
            </p:cNvSpPr>
            <p:nvPr/>
          </p:nvSpPr>
          <p:spPr bwMode="auto">
            <a:xfrm>
              <a:off x="3207" y="1610"/>
              <a:ext cx="330" cy="257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6D7D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92" name="Rectangle 177"/>
            <p:cNvSpPr>
              <a:spLocks noChangeArrowheads="1"/>
            </p:cNvSpPr>
            <p:nvPr/>
          </p:nvSpPr>
          <p:spPr bwMode="auto">
            <a:xfrm>
              <a:off x="3195" y="1599"/>
              <a:ext cx="71" cy="260"/>
            </a:xfrm>
            <a:prstGeom prst="rect">
              <a:avLst/>
            </a:prstGeom>
            <a:solidFill>
              <a:srgbClr val="32C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93" name="Rectangle 178"/>
            <p:cNvSpPr>
              <a:spLocks noChangeArrowheads="1"/>
            </p:cNvSpPr>
            <p:nvPr/>
          </p:nvSpPr>
          <p:spPr bwMode="auto">
            <a:xfrm>
              <a:off x="3266" y="1599"/>
              <a:ext cx="7" cy="260"/>
            </a:xfrm>
            <a:prstGeom prst="rect">
              <a:avLst/>
            </a:prstGeom>
            <a:solidFill>
              <a:srgbClr val="32C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94" name="Rectangle 179"/>
            <p:cNvSpPr>
              <a:spLocks noChangeArrowheads="1"/>
            </p:cNvSpPr>
            <p:nvPr/>
          </p:nvSpPr>
          <p:spPr bwMode="auto">
            <a:xfrm>
              <a:off x="3273" y="1599"/>
              <a:ext cx="4" cy="260"/>
            </a:xfrm>
            <a:prstGeom prst="rect">
              <a:avLst/>
            </a:prstGeom>
            <a:solidFill>
              <a:srgbClr val="32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95" name="Rectangle 180"/>
            <p:cNvSpPr>
              <a:spLocks noChangeArrowheads="1"/>
            </p:cNvSpPr>
            <p:nvPr/>
          </p:nvSpPr>
          <p:spPr bwMode="auto">
            <a:xfrm>
              <a:off x="3277" y="1599"/>
              <a:ext cx="11" cy="260"/>
            </a:xfrm>
            <a:prstGeom prst="rect">
              <a:avLst/>
            </a:prstGeom>
            <a:solidFill>
              <a:srgbClr val="31C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96" name="Rectangle 181"/>
            <p:cNvSpPr>
              <a:spLocks noChangeArrowheads="1"/>
            </p:cNvSpPr>
            <p:nvPr/>
          </p:nvSpPr>
          <p:spPr bwMode="auto">
            <a:xfrm>
              <a:off x="3288" y="1599"/>
              <a:ext cx="8" cy="260"/>
            </a:xfrm>
            <a:prstGeom prst="rect">
              <a:avLst/>
            </a:prstGeom>
            <a:solidFill>
              <a:srgbClr val="31C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97" name="Rectangle 182"/>
            <p:cNvSpPr>
              <a:spLocks noChangeArrowheads="1"/>
            </p:cNvSpPr>
            <p:nvPr/>
          </p:nvSpPr>
          <p:spPr bwMode="auto">
            <a:xfrm>
              <a:off x="3296" y="1599"/>
              <a:ext cx="3" cy="260"/>
            </a:xfrm>
            <a:prstGeom prst="rect">
              <a:avLst/>
            </a:prstGeom>
            <a:solidFill>
              <a:srgbClr val="31C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98" name="Rectangle 183"/>
            <p:cNvSpPr>
              <a:spLocks noChangeArrowheads="1"/>
            </p:cNvSpPr>
            <p:nvPr/>
          </p:nvSpPr>
          <p:spPr bwMode="auto">
            <a:xfrm>
              <a:off x="3299" y="1599"/>
              <a:ext cx="4" cy="260"/>
            </a:xfrm>
            <a:prstGeom prst="rect">
              <a:avLst/>
            </a:prstGeom>
            <a:solidFill>
              <a:srgbClr val="31C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99" name="Rectangle 184"/>
            <p:cNvSpPr>
              <a:spLocks noChangeArrowheads="1"/>
            </p:cNvSpPr>
            <p:nvPr/>
          </p:nvSpPr>
          <p:spPr bwMode="auto">
            <a:xfrm>
              <a:off x="3303" y="1599"/>
              <a:ext cx="11" cy="260"/>
            </a:xfrm>
            <a:prstGeom prst="rect">
              <a:avLst/>
            </a:prstGeom>
            <a:solidFill>
              <a:srgbClr val="30C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00" name="Rectangle 185"/>
            <p:cNvSpPr>
              <a:spLocks noChangeArrowheads="1"/>
            </p:cNvSpPr>
            <p:nvPr/>
          </p:nvSpPr>
          <p:spPr bwMode="auto">
            <a:xfrm>
              <a:off x="3314" y="1599"/>
              <a:ext cx="8" cy="260"/>
            </a:xfrm>
            <a:prstGeom prst="rect">
              <a:avLst/>
            </a:prstGeom>
            <a:solidFill>
              <a:srgbClr val="30C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01" name="Rectangle 186"/>
            <p:cNvSpPr>
              <a:spLocks noChangeArrowheads="1"/>
            </p:cNvSpPr>
            <p:nvPr/>
          </p:nvSpPr>
          <p:spPr bwMode="auto">
            <a:xfrm>
              <a:off x="3322" y="1599"/>
              <a:ext cx="3" cy="260"/>
            </a:xfrm>
            <a:prstGeom prst="rect">
              <a:avLst/>
            </a:prstGeom>
            <a:solidFill>
              <a:srgbClr val="30C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02" name="Rectangle 187"/>
            <p:cNvSpPr>
              <a:spLocks noChangeArrowheads="1"/>
            </p:cNvSpPr>
            <p:nvPr/>
          </p:nvSpPr>
          <p:spPr bwMode="auto">
            <a:xfrm>
              <a:off x="3325" y="1599"/>
              <a:ext cx="4" cy="260"/>
            </a:xfrm>
            <a:prstGeom prst="rect">
              <a:avLst/>
            </a:prstGeom>
            <a:solidFill>
              <a:srgbClr val="30C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03" name="Rectangle 188"/>
            <p:cNvSpPr>
              <a:spLocks noChangeArrowheads="1"/>
            </p:cNvSpPr>
            <p:nvPr/>
          </p:nvSpPr>
          <p:spPr bwMode="auto">
            <a:xfrm>
              <a:off x="3329" y="1599"/>
              <a:ext cx="8" cy="260"/>
            </a:xfrm>
            <a:prstGeom prst="rect">
              <a:avLst/>
            </a:prstGeom>
            <a:solidFill>
              <a:srgbClr val="2FC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04" name="Rectangle 189"/>
            <p:cNvSpPr>
              <a:spLocks noChangeArrowheads="1"/>
            </p:cNvSpPr>
            <p:nvPr/>
          </p:nvSpPr>
          <p:spPr bwMode="auto">
            <a:xfrm>
              <a:off x="3337" y="1599"/>
              <a:ext cx="11" cy="260"/>
            </a:xfrm>
            <a:prstGeom prst="rect">
              <a:avLst/>
            </a:prstGeom>
            <a:solidFill>
              <a:srgbClr val="2FC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05" name="Rectangle 190"/>
            <p:cNvSpPr>
              <a:spLocks noChangeArrowheads="1"/>
            </p:cNvSpPr>
            <p:nvPr/>
          </p:nvSpPr>
          <p:spPr bwMode="auto">
            <a:xfrm>
              <a:off x="3348" y="1599"/>
              <a:ext cx="3" cy="260"/>
            </a:xfrm>
            <a:prstGeom prst="rect">
              <a:avLst/>
            </a:prstGeom>
            <a:solidFill>
              <a:srgbClr val="2FC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06" name="Rectangle 191"/>
            <p:cNvSpPr>
              <a:spLocks noChangeArrowheads="1"/>
            </p:cNvSpPr>
            <p:nvPr/>
          </p:nvSpPr>
          <p:spPr bwMode="auto">
            <a:xfrm>
              <a:off x="3351" y="1599"/>
              <a:ext cx="4" cy="260"/>
            </a:xfrm>
            <a:prstGeom prst="rect">
              <a:avLst/>
            </a:prstGeom>
            <a:solidFill>
              <a:srgbClr val="2FB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07" name="Rectangle 192"/>
            <p:cNvSpPr>
              <a:spLocks noChangeArrowheads="1"/>
            </p:cNvSpPr>
            <p:nvPr/>
          </p:nvSpPr>
          <p:spPr bwMode="auto">
            <a:xfrm>
              <a:off x="3355" y="1599"/>
              <a:ext cx="8" cy="260"/>
            </a:xfrm>
            <a:prstGeom prst="rect">
              <a:avLst/>
            </a:prstGeom>
            <a:solidFill>
              <a:srgbClr val="2EB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08" name="Rectangle 193"/>
            <p:cNvSpPr>
              <a:spLocks noChangeArrowheads="1"/>
            </p:cNvSpPr>
            <p:nvPr/>
          </p:nvSpPr>
          <p:spPr bwMode="auto">
            <a:xfrm>
              <a:off x="3363" y="1599"/>
              <a:ext cx="11" cy="260"/>
            </a:xfrm>
            <a:prstGeom prst="rect">
              <a:avLst/>
            </a:prstGeom>
            <a:solidFill>
              <a:srgbClr val="2EB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09" name="Rectangle 194"/>
            <p:cNvSpPr>
              <a:spLocks noChangeArrowheads="1"/>
            </p:cNvSpPr>
            <p:nvPr/>
          </p:nvSpPr>
          <p:spPr bwMode="auto">
            <a:xfrm>
              <a:off x="3374" y="1599"/>
              <a:ext cx="4" cy="260"/>
            </a:xfrm>
            <a:prstGeom prst="rect">
              <a:avLst/>
            </a:prstGeom>
            <a:solidFill>
              <a:srgbClr val="2EB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10" name="Rectangle 195"/>
            <p:cNvSpPr>
              <a:spLocks noChangeArrowheads="1"/>
            </p:cNvSpPr>
            <p:nvPr/>
          </p:nvSpPr>
          <p:spPr bwMode="auto">
            <a:xfrm>
              <a:off x="3378" y="1599"/>
              <a:ext cx="3" cy="260"/>
            </a:xfrm>
            <a:prstGeom prst="rect">
              <a:avLst/>
            </a:prstGeom>
            <a:solidFill>
              <a:srgbClr val="2EB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11" name="Rectangle 196"/>
            <p:cNvSpPr>
              <a:spLocks noChangeArrowheads="1"/>
            </p:cNvSpPr>
            <p:nvPr/>
          </p:nvSpPr>
          <p:spPr bwMode="auto">
            <a:xfrm>
              <a:off x="3381" y="1599"/>
              <a:ext cx="8" cy="260"/>
            </a:xfrm>
            <a:prstGeom prst="rect">
              <a:avLst/>
            </a:prstGeom>
            <a:solidFill>
              <a:srgbClr val="2D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12" name="Rectangle 197"/>
            <p:cNvSpPr>
              <a:spLocks noChangeArrowheads="1"/>
            </p:cNvSpPr>
            <p:nvPr/>
          </p:nvSpPr>
          <p:spPr bwMode="auto">
            <a:xfrm>
              <a:off x="3389" y="1599"/>
              <a:ext cx="11" cy="260"/>
            </a:xfrm>
            <a:prstGeom prst="rect">
              <a:avLst/>
            </a:prstGeom>
            <a:solidFill>
              <a:srgbClr val="2DB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13" name="Rectangle 198"/>
            <p:cNvSpPr>
              <a:spLocks noChangeArrowheads="1"/>
            </p:cNvSpPr>
            <p:nvPr/>
          </p:nvSpPr>
          <p:spPr bwMode="auto">
            <a:xfrm>
              <a:off x="3400" y="1599"/>
              <a:ext cx="4" cy="260"/>
            </a:xfrm>
            <a:prstGeom prst="rect">
              <a:avLst/>
            </a:prstGeom>
            <a:solidFill>
              <a:srgbClr val="2DB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14" name="Rectangle 199"/>
            <p:cNvSpPr>
              <a:spLocks noChangeArrowheads="1"/>
            </p:cNvSpPr>
            <p:nvPr/>
          </p:nvSpPr>
          <p:spPr bwMode="auto">
            <a:xfrm>
              <a:off x="3404" y="1599"/>
              <a:ext cx="3" cy="260"/>
            </a:xfrm>
            <a:prstGeom prst="rect">
              <a:avLst/>
            </a:prstGeom>
            <a:solidFill>
              <a:srgbClr val="2DB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15" name="Rectangle 200"/>
            <p:cNvSpPr>
              <a:spLocks noChangeArrowheads="1"/>
            </p:cNvSpPr>
            <p:nvPr/>
          </p:nvSpPr>
          <p:spPr bwMode="auto">
            <a:xfrm>
              <a:off x="3407" y="1599"/>
              <a:ext cx="8" cy="260"/>
            </a:xfrm>
            <a:prstGeom prst="rect">
              <a:avLst/>
            </a:prstGeom>
            <a:solidFill>
              <a:srgbClr val="2C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16" name="Rectangle 201"/>
            <p:cNvSpPr>
              <a:spLocks noChangeArrowheads="1"/>
            </p:cNvSpPr>
            <p:nvPr/>
          </p:nvSpPr>
          <p:spPr bwMode="auto">
            <a:xfrm>
              <a:off x="3415" y="1599"/>
              <a:ext cx="11" cy="260"/>
            </a:xfrm>
            <a:prstGeom prst="rect">
              <a:avLst/>
            </a:prstGeom>
            <a:solidFill>
              <a:srgbClr val="2CB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17" name="Rectangle 202"/>
            <p:cNvSpPr>
              <a:spLocks noChangeArrowheads="1"/>
            </p:cNvSpPr>
            <p:nvPr/>
          </p:nvSpPr>
          <p:spPr bwMode="auto">
            <a:xfrm>
              <a:off x="3426" y="1599"/>
              <a:ext cx="4" cy="260"/>
            </a:xfrm>
            <a:prstGeom prst="rect">
              <a:avLst/>
            </a:prstGeom>
            <a:solidFill>
              <a:srgbClr val="2CB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18" name="Rectangle 203"/>
            <p:cNvSpPr>
              <a:spLocks noChangeArrowheads="1"/>
            </p:cNvSpPr>
            <p:nvPr/>
          </p:nvSpPr>
          <p:spPr bwMode="auto">
            <a:xfrm>
              <a:off x="3430" y="1599"/>
              <a:ext cx="3" cy="260"/>
            </a:xfrm>
            <a:prstGeom prst="rect">
              <a:avLst/>
            </a:prstGeom>
            <a:solidFill>
              <a:srgbClr val="2CB3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19" name="Rectangle 204"/>
            <p:cNvSpPr>
              <a:spLocks noChangeArrowheads="1"/>
            </p:cNvSpPr>
            <p:nvPr/>
          </p:nvSpPr>
          <p:spPr bwMode="auto">
            <a:xfrm>
              <a:off x="3433" y="1599"/>
              <a:ext cx="8" cy="260"/>
            </a:xfrm>
            <a:prstGeom prst="rect">
              <a:avLst/>
            </a:prstGeom>
            <a:solidFill>
              <a:srgbClr val="2B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8" name="Group 406"/>
          <p:cNvGrpSpPr>
            <a:grpSpLocks/>
          </p:cNvGrpSpPr>
          <p:nvPr/>
        </p:nvGrpSpPr>
        <p:grpSpPr bwMode="auto">
          <a:xfrm>
            <a:off x="5072063" y="2532063"/>
            <a:ext cx="4819650" cy="1381125"/>
            <a:chOff x="3195" y="1595"/>
            <a:chExt cx="3036" cy="870"/>
          </a:xfrm>
        </p:grpSpPr>
        <p:sp>
          <p:nvSpPr>
            <p:cNvPr id="820" name="Rectangle 206"/>
            <p:cNvSpPr>
              <a:spLocks noChangeArrowheads="1"/>
            </p:cNvSpPr>
            <p:nvPr/>
          </p:nvSpPr>
          <p:spPr bwMode="auto">
            <a:xfrm>
              <a:off x="3441" y="1599"/>
              <a:ext cx="3" cy="260"/>
            </a:xfrm>
            <a:prstGeom prst="rect">
              <a:avLst/>
            </a:prstGeom>
            <a:solidFill>
              <a:srgbClr val="2BB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21" name="Rectangle 207"/>
            <p:cNvSpPr>
              <a:spLocks noChangeArrowheads="1"/>
            </p:cNvSpPr>
            <p:nvPr/>
          </p:nvSpPr>
          <p:spPr bwMode="auto">
            <a:xfrm>
              <a:off x="3444" y="1599"/>
              <a:ext cx="12" cy="260"/>
            </a:xfrm>
            <a:prstGeom prst="rect">
              <a:avLst/>
            </a:prstGeom>
            <a:solidFill>
              <a:srgbClr val="2BB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22" name="Rectangle 208"/>
            <p:cNvSpPr>
              <a:spLocks noChangeArrowheads="1"/>
            </p:cNvSpPr>
            <p:nvPr/>
          </p:nvSpPr>
          <p:spPr bwMode="auto">
            <a:xfrm>
              <a:off x="3456" y="1599"/>
              <a:ext cx="7" cy="260"/>
            </a:xfrm>
            <a:prstGeom prst="rect">
              <a:avLst/>
            </a:prstGeom>
            <a:solidFill>
              <a:srgbClr val="2B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23" name="Rectangle 209"/>
            <p:cNvSpPr>
              <a:spLocks noChangeArrowheads="1"/>
            </p:cNvSpPr>
            <p:nvPr/>
          </p:nvSpPr>
          <p:spPr bwMode="auto">
            <a:xfrm>
              <a:off x="3463" y="1599"/>
              <a:ext cx="4" cy="260"/>
            </a:xfrm>
            <a:prstGeom prst="rect">
              <a:avLst/>
            </a:prstGeom>
            <a:solidFill>
              <a:srgbClr val="2AA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24" name="Rectangle 210"/>
            <p:cNvSpPr>
              <a:spLocks noChangeArrowheads="1"/>
            </p:cNvSpPr>
            <p:nvPr/>
          </p:nvSpPr>
          <p:spPr bwMode="auto">
            <a:xfrm>
              <a:off x="3467" y="1599"/>
              <a:ext cx="3" cy="260"/>
            </a:xfrm>
            <a:prstGeom prst="rect">
              <a:avLst/>
            </a:prstGeom>
            <a:solidFill>
              <a:srgbClr val="2AA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25" name="Rectangle 211"/>
            <p:cNvSpPr>
              <a:spLocks noChangeArrowheads="1"/>
            </p:cNvSpPr>
            <p:nvPr/>
          </p:nvSpPr>
          <p:spPr bwMode="auto">
            <a:xfrm>
              <a:off x="3470" y="1599"/>
              <a:ext cx="12" cy="260"/>
            </a:xfrm>
            <a:prstGeom prst="rect">
              <a:avLst/>
            </a:prstGeom>
            <a:solidFill>
              <a:srgbClr val="2AA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26" name="Rectangle 212"/>
            <p:cNvSpPr>
              <a:spLocks noChangeArrowheads="1"/>
            </p:cNvSpPr>
            <p:nvPr/>
          </p:nvSpPr>
          <p:spPr bwMode="auto">
            <a:xfrm>
              <a:off x="3482" y="1599"/>
              <a:ext cx="7" cy="260"/>
            </a:xfrm>
            <a:prstGeom prst="rect">
              <a:avLst/>
            </a:prstGeom>
            <a:solidFill>
              <a:srgbClr val="2AA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27" name="Rectangle 213"/>
            <p:cNvSpPr>
              <a:spLocks noChangeArrowheads="1"/>
            </p:cNvSpPr>
            <p:nvPr/>
          </p:nvSpPr>
          <p:spPr bwMode="auto">
            <a:xfrm>
              <a:off x="3489" y="1599"/>
              <a:ext cx="4" cy="260"/>
            </a:xfrm>
            <a:prstGeom prst="rect">
              <a:avLst/>
            </a:prstGeom>
            <a:solidFill>
              <a:srgbClr val="29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28" name="Rectangle 214"/>
            <p:cNvSpPr>
              <a:spLocks noChangeArrowheads="1"/>
            </p:cNvSpPr>
            <p:nvPr/>
          </p:nvSpPr>
          <p:spPr bwMode="auto">
            <a:xfrm>
              <a:off x="3493" y="1599"/>
              <a:ext cx="3" cy="260"/>
            </a:xfrm>
            <a:prstGeom prst="rect">
              <a:avLst/>
            </a:prstGeom>
            <a:solidFill>
              <a:srgbClr val="29A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29" name="Rectangle 215"/>
            <p:cNvSpPr>
              <a:spLocks noChangeArrowheads="1"/>
            </p:cNvSpPr>
            <p:nvPr/>
          </p:nvSpPr>
          <p:spPr bwMode="auto">
            <a:xfrm>
              <a:off x="3496" y="1599"/>
              <a:ext cx="12" cy="260"/>
            </a:xfrm>
            <a:prstGeom prst="rect">
              <a:avLst/>
            </a:prstGeom>
            <a:solidFill>
              <a:srgbClr val="29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30" name="Rectangle 216"/>
            <p:cNvSpPr>
              <a:spLocks noChangeArrowheads="1"/>
            </p:cNvSpPr>
            <p:nvPr/>
          </p:nvSpPr>
          <p:spPr bwMode="auto">
            <a:xfrm>
              <a:off x="3508" y="1599"/>
              <a:ext cx="7" cy="260"/>
            </a:xfrm>
            <a:prstGeom prst="rect">
              <a:avLst/>
            </a:prstGeom>
            <a:solidFill>
              <a:srgbClr val="29A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31" name="Rectangle 217"/>
            <p:cNvSpPr>
              <a:spLocks noChangeArrowheads="1"/>
            </p:cNvSpPr>
            <p:nvPr/>
          </p:nvSpPr>
          <p:spPr bwMode="auto">
            <a:xfrm>
              <a:off x="3515" y="1599"/>
              <a:ext cx="4" cy="260"/>
            </a:xfrm>
            <a:prstGeom prst="rect">
              <a:avLst/>
            </a:prstGeom>
            <a:solidFill>
              <a:srgbClr val="28A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32" name="Rectangle 218"/>
            <p:cNvSpPr>
              <a:spLocks noChangeArrowheads="1"/>
            </p:cNvSpPr>
            <p:nvPr/>
          </p:nvSpPr>
          <p:spPr bwMode="auto">
            <a:xfrm>
              <a:off x="3519" y="1599"/>
              <a:ext cx="3" cy="260"/>
            </a:xfrm>
            <a:prstGeom prst="rect">
              <a:avLst/>
            </a:prstGeom>
            <a:solidFill>
              <a:srgbClr val="28A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33" name="Rectangle 219"/>
            <p:cNvSpPr>
              <a:spLocks noChangeArrowheads="1"/>
            </p:cNvSpPr>
            <p:nvPr/>
          </p:nvSpPr>
          <p:spPr bwMode="auto">
            <a:xfrm>
              <a:off x="3522" y="1599"/>
              <a:ext cx="8" cy="260"/>
            </a:xfrm>
            <a:prstGeom prst="rect">
              <a:avLst/>
            </a:prstGeom>
            <a:solidFill>
              <a:srgbClr val="28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34" name="Freeform 220"/>
            <p:cNvSpPr>
              <a:spLocks/>
            </p:cNvSpPr>
            <p:nvPr/>
          </p:nvSpPr>
          <p:spPr bwMode="auto">
            <a:xfrm>
              <a:off x="3195" y="1599"/>
              <a:ext cx="331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35" name="Rectangle 221"/>
            <p:cNvSpPr>
              <a:spLocks noChangeArrowheads="1"/>
            </p:cNvSpPr>
            <p:nvPr/>
          </p:nvSpPr>
          <p:spPr bwMode="auto">
            <a:xfrm>
              <a:off x="3325" y="1633"/>
              <a:ext cx="93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Cel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36" name="Freeform 222"/>
            <p:cNvSpPr>
              <a:spLocks/>
            </p:cNvSpPr>
            <p:nvPr/>
          </p:nvSpPr>
          <p:spPr bwMode="auto">
            <a:xfrm>
              <a:off x="4860" y="1607"/>
              <a:ext cx="331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6D7D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37" name="Rectangle 223"/>
            <p:cNvSpPr>
              <a:spLocks noChangeArrowheads="1"/>
            </p:cNvSpPr>
            <p:nvPr/>
          </p:nvSpPr>
          <p:spPr bwMode="auto">
            <a:xfrm>
              <a:off x="4849" y="1595"/>
              <a:ext cx="70" cy="260"/>
            </a:xfrm>
            <a:prstGeom prst="rect">
              <a:avLst/>
            </a:prstGeom>
            <a:solidFill>
              <a:srgbClr val="32C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38" name="Rectangle 224"/>
            <p:cNvSpPr>
              <a:spLocks noChangeArrowheads="1"/>
            </p:cNvSpPr>
            <p:nvPr/>
          </p:nvSpPr>
          <p:spPr bwMode="auto">
            <a:xfrm>
              <a:off x="4919" y="1595"/>
              <a:ext cx="8" cy="260"/>
            </a:xfrm>
            <a:prstGeom prst="rect">
              <a:avLst/>
            </a:prstGeom>
            <a:solidFill>
              <a:srgbClr val="32C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39" name="Rectangle 225"/>
            <p:cNvSpPr>
              <a:spLocks noChangeArrowheads="1"/>
            </p:cNvSpPr>
            <p:nvPr/>
          </p:nvSpPr>
          <p:spPr bwMode="auto">
            <a:xfrm>
              <a:off x="4927" y="1595"/>
              <a:ext cx="3" cy="260"/>
            </a:xfrm>
            <a:prstGeom prst="rect">
              <a:avLst/>
            </a:prstGeom>
            <a:solidFill>
              <a:srgbClr val="32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40" name="Rectangle 226"/>
            <p:cNvSpPr>
              <a:spLocks noChangeArrowheads="1"/>
            </p:cNvSpPr>
            <p:nvPr/>
          </p:nvSpPr>
          <p:spPr bwMode="auto">
            <a:xfrm>
              <a:off x="4930" y="1595"/>
              <a:ext cx="12" cy="260"/>
            </a:xfrm>
            <a:prstGeom prst="rect">
              <a:avLst/>
            </a:prstGeom>
            <a:solidFill>
              <a:srgbClr val="31C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41" name="Rectangle 227"/>
            <p:cNvSpPr>
              <a:spLocks noChangeArrowheads="1"/>
            </p:cNvSpPr>
            <p:nvPr/>
          </p:nvSpPr>
          <p:spPr bwMode="auto">
            <a:xfrm>
              <a:off x="4942" y="1595"/>
              <a:ext cx="7" cy="260"/>
            </a:xfrm>
            <a:prstGeom prst="rect">
              <a:avLst/>
            </a:prstGeom>
            <a:solidFill>
              <a:srgbClr val="31C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42" name="Rectangle 228"/>
            <p:cNvSpPr>
              <a:spLocks noChangeArrowheads="1"/>
            </p:cNvSpPr>
            <p:nvPr/>
          </p:nvSpPr>
          <p:spPr bwMode="auto">
            <a:xfrm>
              <a:off x="4949" y="1595"/>
              <a:ext cx="4" cy="260"/>
            </a:xfrm>
            <a:prstGeom prst="rect">
              <a:avLst/>
            </a:prstGeom>
            <a:solidFill>
              <a:srgbClr val="31C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43" name="Rectangle 229"/>
            <p:cNvSpPr>
              <a:spLocks noChangeArrowheads="1"/>
            </p:cNvSpPr>
            <p:nvPr/>
          </p:nvSpPr>
          <p:spPr bwMode="auto">
            <a:xfrm>
              <a:off x="4953" y="1595"/>
              <a:ext cx="3" cy="260"/>
            </a:xfrm>
            <a:prstGeom prst="rect">
              <a:avLst/>
            </a:prstGeom>
            <a:solidFill>
              <a:srgbClr val="31C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44" name="Rectangle 230"/>
            <p:cNvSpPr>
              <a:spLocks noChangeArrowheads="1"/>
            </p:cNvSpPr>
            <p:nvPr/>
          </p:nvSpPr>
          <p:spPr bwMode="auto">
            <a:xfrm>
              <a:off x="4956" y="1595"/>
              <a:ext cx="12" cy="260"/>
            </a:xfrm>
            <a:prstGeom prst="rect">
              <a:avLst/>
            </a:prstGeom>
            <a:solidFill>
              <a:srgbClr val="30C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45" name="Rectangle 231"/>
            <p:cNvSpPr>
              <a:spLocks noChangeArrowheads="1"/>
            </p:cNvSpPr>
            <p:nvPr/>
          </p:nvSpPr>
          <p:spPr bwMode="auto">
            <a:xfrm>
              <a:off x="4968" y="1595"/>
              <a:ext cx="7" cy="260"/>
            </a:xfrm>
            <a:prstGeom prst="rect">
              <a:avLst/>
            </a:prstGeom>
            <a:solidFill>
              <a:srgbClr val="30C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46" name="Rectangle 232"/>
            <p:cNvSpPr>
              <a:spLocks noChangeArrowheads="1"/>
            </p:cNvSpPr>
            <p:nvPr/>
          </p:nvSpPr>
          <p:spPr bwMode="auto">
            <a:xfrm>
              <a:off x="4975" y="1595"/>
              <a:ext cx="4" cy="260"/>
            </a:xfrm>
            <a:prstGeom prst="rect">
              <a:avLst/>
            </a:prstGeom>
            <a:solidFill>
              <a:srgbClr val="30C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47" name="Rectangle 233"/>
            <p:cNvSpPr>
              <a:spLocks noChangeArrowheads="1"/>
            </p:cNvSpPr>
            <p:nvPr/>
          </p:nvSpPr>
          <p:spPr bwMode="auto">
            <a:xfrm>
              <a:off x="4979" y="1595"/>
              <a:ext cx="3" cy="260"/>
            </a:xfrm>
            <a:prstGeom prst="rect">
              <a:avLst/>
            </a:prstGeom>
            <a:solidFill>
              <a:srgbClr val="30C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48" name="Rectangle 234"/>
            <p:cNvSpPr>
              <a:spLocks noChangeArrowheads="1"/>
            </p:cNvSpPr>
            <p:nvPr/>
          </p:nvSpPr>
          <p:spPr bwMode="auto">
            <a:xfrm>
              <a:off x="4982" y="1595"/>
              <a:ext cx="8" cy="260"/>
            </a:xfrm>
            <a:prstGeom prst="rect">
              <a:avLst/>
            </a:prstGeom>
            <a:solidFill>
              <a:srgbClr val="2FC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49" name="Rectangle 235"/>
            <p:cNvSpPr>
              <a:spLocks noChangeArrowheads="1"/>
            </p:cNvSpPr>
            <p:nvPr/>
          </p:nvSpPr>
          <p:spPr bwMode="auto">
            <a:xfrm>
              <a:off x="4990" y="1595"/>
              <a:ext cx="11" cy="260"/>
            </a:xfrm>
            <a:prstGeom prst="rect">
              <a:avLst/>
            </a:prstGeom>
            <a:solidFill>
              <a:srgbClr val="2FC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50" name="Rectangle 236"/>
            <p:cNvSpPr>
              <a:spLocks noChangeArrowheads="1"/>
            </p:cNvSpPr>
            <p:nvPr/>
          </p:nvSpPr>
          <p:spPr bwMode="auto">
            <a:xfrm>
              <a:off x="5001" y="1595"/>
              <a:ext cx="4" cy="260"/>
            </a:xfrm>
            <a:prstGeom prst="rect">
              <a:avLst/>
            </a:prstGeom>
            <a:solidFill>
              <a:srgbClr val="2FC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51" name="Rectangle 237"/>
            <p:cNvSpPr>
              <a:spLocks noChangeArrowheads="1"/>
            </p:cNvSpPr>
            <p:nvPr/>
          </p:nvSpPr>
          <p:spPr bwMode="auto">
            <a:xfrm>
              <a:off x="5005" y="1595"/>
              <a:ext cx="3" cy="260"/>
            </a:xfrm>
            <a:prstGeom prst="rect">
              <a:avLst/>
            </a:prstGeom>
            <a:solidFill>
              <a:srgbClr val="2FB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52" name="Rectangle 238"/>
            <p:cNvSpPr>
              <a:spLocks noChangeArrowheads="1"/>
            </p:cNvSpPr>
            <p:nvPr/>
          </p:nvSpPr>
          <p:spPr bwMode="auto">
            <a:xfrm>
              <a:off x="5008" y="1595"/>
              <a:ext cx="8" cy="260"/>
            </a:xfrm>
            <a:prstGeom prst="rect">
              <a:avLst/>
            </a:prstGeom>
            <a:solidFill>
              <a:srgbClr val="2EB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53" name="Rectangle 239"/>
            <p:cNvSpPr>
              <a:spLocks noChangeArrowheads="1"/>
            </p:cNvSpPr>
            <p:nvPr/>
          </p:nvSpPr>
          <p:spPr bwMode="auto">
            <a:xfrm>
              <a:off x="5016" y="1595"/>
              <a:ext cx="11" cy="260"/>
            </a:xfrm>
            <a:prstGeom prst="rect">
              <a:avLst/>
            </a:prstGeom>
            <a:solidFill>
              <a:srgbClr val="2EB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54" name="Rectangle 240"/>
            <p:cNvSpPr>
              <a:spLocks noChangeArrowheads="1"/>
            </p:cNvSpPr>
            <p:nvPr/>
          </p:nvSpPr>
          <p:spPr bwMode="auto">
            <a:xfrm>
              <a:off x="5027" y="1595"/>
              <a:ext cx="4" cy="260"/>
            </a:xfrm>
            <a:prstGeom prst="rect">
              <a:avLst/>
            </a:prstGeom>
            <a:solidFill>
              <a:srgbClr val="2EB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55" name="Rectangle 241"/>
            <p:cNvSpPr>
              <a:spLocks noChangeArrowheads="1"/>
            </p:cNvSpPr>
            <p:nvPr/>
          </p:nvSpPr>
          <p:spPr bwMode="auto">
            <a:xfrm>
              <a:off x="5031" y="1595"/>
              <a:ext cx="3" cy="260"/>
            </a:xfrm>
            <a:prstGeom prst="rect">
              <a:avLst/>
            </a:prstGeom>
            <a:solidFill>
              <a:srgbClr val="2EB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56" name="Rectangle 242"/>
            <p:cNvSpPr>
              <a:spLocks noChangeArrowheads="1"/>
            </p:cNvSpPr>
            <p:nvPr/>
          </p:nvSpPr>
          <p:spPr bwMode="auto">
            <a:xfrm>
              <a:off x="5034" y="1595"/>
              <a:ext cx="8" cy="260"/>
            </a:xfrm>
            <a:prstGeom prst="rect">
              <a:avLst/>
            </a:prstGeom>
            <a:solidFill>
              <a:srgbClr val="2D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57" name="Rectangle 243"/>
            <p:cNvSpPr>
              <a:spLocks noChangeArrowheads="1"/>
            </p:cNvSpPr>
            <p:nvPr/>
          </p:nvSpPr>
          <p:spPr bwMode="auto">
            <a:xfrm>
              <a:off x="5042" y="1595"/>
              <a:ext cx="11" cy="260"/>
            </a:xfrm>
            <a:prstGeom prst="rect">
              <a:avLst/>
            </a:prstGeom>
            <a:solidFill>
              <a:srgbClr val="2DB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58" name="Rectangle 244"/>
            <p:cNvSpPr>
              <a:spLocks noChangeArrowheads="1"/>
            </p:cNvSpPr>
            <p:nvPr/>
          </p:nvSpPr>
          <p:spPr bwMode="auto">
            <a:xfrm>
              <a:off x="5053" y="1595"/>
              <a:ext cx="4" cy="260"/>
            </a:xfrm>
            <a:prstGeom prst="rect">
              <a:avLst/>
            </a:prstGeom>
            <a:solidFill>
              <a:srgbClr val="2DB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59" name="Rectangle 245"/>
            <p:cNvSpPr>
              <a:spLocks noChangeArrowheads="1"/>
            </p:cNvSpPr>
            <p:nvPr/>
          </p:nvSpPr>
          <p:spPr bwMode="auto">
            <a:xfrm>
              <a:off x="5057" y="1595"/>
              <a:ext cx="3" cy="260"/>
            </a:xfrm>
            <a:prstGeom prst="rect">
              <a:avLst/>
            </a:prstGeom>
            <a:solidFill>
              <a:srgbClr val="2DB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60" name="Rectangle 246"/>
            <p:cNvSpPr>
              <a:spLocks noChangeArrowheads="1"/>
            </p:cNvSpPr>
            <p:nvPr/>
          </p:nvSpPr>
          <p:spPr bwMode="auto">
            <a:xfrm>
              <a:off x="5060" y="1595"/>
              <a:ext cx="8" cy="260"/>
            </a:xfrm>
            <a:prstGeom prst="rect">
              <a:avLst/>
            </a:prstGeom>
            <a:solidFill>
              <a:srgbClr val="2C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61" name="Rectangle 247"/>
            <p:cNvSpPr>
              <a:spLocks noChangeArrowheads="1"/>
            </p:cNvSpPr>
            <p:nvPr/>
          </p:nvSpPr>
          <p:spPr bwMode="auto">
            <a:xfrm>
              <a:off x="5068" y="1595"/>
              <a:ext cx="11" cy="260"/>
            </a:xfrm>
            <a:prstGeom prst="rect">
              <a:avLst/>
            </a:prstGeom>
            <a:solidFill>
              <a:srgbClr val="2CB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62" name="Rectangle 248"/>
            <p:cNvSpPr>
              <a:spLocks noChangeArrowheads="1"/>
            </p:cNvSpPr>
            <p:nvPr/>
          </p:nvSpPr>
          <p:spPr bwMode="auto">
            <a:xfrm>
              <a:off x="5079" y="1595"/>
              <a:ext cx="4" cy="260"/>
            </a:xfrm>
            <a:prstGeom prst="rect">
              <a:avLst/>
            </a:prstGeom>
            <a:solidFill>
              <a:srgbClr val="2CB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63" name="Rectangle 249"/>
            <p:cNvSpPr>
              <a:spLocks noChangeArrowheads="1"/>
            </p:cNvSpPr>
            <p:nvPr/>
          </p:nvSpPr>
          <p:spPr bwMode="auto">
            <a:xfrm>
              <a:off x="5083" y="1595"/>
              <a:ext cx="4" cy="260"/>
            </a:xfrm>
            <a:prstGeom prst="rect">
              <a:avLst/>
            </a:prstGeom>
            <a:solidFill>
              <a:srgbClr val="2CB3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64" name="Rectangle 250"/>
            <p:cNvSpPr>
              <a:spLocks noChangeArrowheads="1"/>
            </p:cNvSpPr>
            <p:nvPr/>
          </p:nvSpPr>
          <p:spPr bwMode="auto">
            <a:xfrm>
              <a:off x="5087" y="1595"/>
              <a:ext cx="7" cy="260"/>
            </a:xfrm>
            <a:prstGeom prst="rect">
              <a:avLst/>
            </a:prstGeom>
            <a:solidFill>
              <a:srgbClr val="2B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65" name="Rectangle 251"/>
            <p:cNvSpPr>
              <a:spLocks noChangeArrowheads="1"/>
            </p:cNvSpPr>
            <p:nvPr/>
          </p:nvSpPr>
          <p:spPr bwMode="auto">
            <a:xfrm>
              <a:off x="5094" y="1595"/>
              <a:ext cx="4" cy="260"/>
            </a:xfrm>
            <a:prstGeom prst="rect">
              <a:avLst/>
            </a:prstGeom>
            <a:solidFill>
              <a:srgbClr val="2BB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66" name="Rectangle 252"/>
            <p:cNvSpPr>
              <a:spLocks noChangeArrowheads="1"/>
            </p:cNvSpPr>
            <p:nvPr/>
          </p:nvSpPr>
          <p:spPr bwMode="auto">
            <a:xfrm>
              <a:off x="5098" y="1595"/>
              <a:ext cx="11" cy="260"/>
            </a:xfrm>
            <a:prstGeom prst="rect">
              <a:avLst/>
            </a:prstGeom>
            <a:solidFill>
              <a:srgbClr val="2BB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67" name="Rectangle 253"/>
            <p:cNvSpPr>
              <a:spLocks noChangeArrowheads="1"/>
            </p:cNvSpPr>
            <p:nvPr/>
          </p:nvSpPr>
          <p:spPr bwMode="auto">
            <a:xfrm>
              <a:off x="5109" y="1595"/>
              <a:ext cx="7" cy="260"/>
            </a:xfrm>
            <a:prstGeom prst="rect">
              <a:avLst/>
            </a:prstGeom>
            <a:solidFill>
              <a:srgbClr val="2B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68" name="Rectangle 254"/>
            <p:cNvSpPr>
              <a:spLocks noChangeArrowheads="1"/>
            </p:cNvSpPr>
            <p:nvPr/>
          </p:nvSpPr>
          <p:spPr bwMode="auto">
            <a:xfrm>
              <a:off x="5116" y="1595"/>
              <a:ext cx="4" cy="260"/>
            </a:xfrm>
            <a:prstGeom prst="rect">
              <a:avLst/>
            </a:prstGeom>
            <a:solidFill>
              <a:srgbClr val="2AA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69" name="Rectangle 255"/>
            <p:cNvSpPr>
              <a:spLocks noChangeArrowheads="1"/>
            </p:cNvSpPr>
            <p:nvPr/>
          </p:nvSpPr>
          <p:spPr bwMode="auto">
            <a:xfrm>
              <a:off x="5120" y="1595"/>
              <a:ext cx="4" cy="260"/>
            </a:xfrm>
            <a:prstGeom prst="rect">
              <a:avLst/>
            </a:prstGeom>
            <a:solidFill>
              <a:srgbClr val="2AA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70" name="Rectangle 256"/>
            <p:cNvSpPr>
              <a:spLocks noChangeArrowheads="1"/>
            </p:cNvSpPr>
            <p:nvPr/>
          </p:nvSpPr>
          <p:spPr bwMode="auto">
            <a:xfrm>
              <a:off x="5124" y="1595"/>
              <a:ext cx="11" cy="260"/>
            </a:xfrm>
            <a:prstGeom prst="rect">
              <a:avLst/>
            </a:prstGeom>
            <a:solidFill>
              <a:srgbClr val="2AA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71" name="Rectangle 257"/>
            <p:cNvSpPr>
              <a:spLocks noChangeArrowheads="1"/>
            </p:cNvSpPr>
            <p:nvPr/>
          </p:nvSpPr>
          <p:spPr bwMode="auto">
            <a:xfrm>
              <a:off x="5135" y="1595"/>
              <a:ext cx="7" cy="260"/>
            </a:xfrm>
            <a:prstGeom prst="rect">
              <a:avLst/>
            </a:prstGeom>
            <a:solidFill>
              <a:srgbClr val="2AA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72" name="Rectangle 258"/>
            <p:cNvSpPr>
              <a:spLocks noChangeArrowheads="1"/>
            </p:cNvSpPr>
            <p:nvPr/>
          </p:nvSpPr>
          <p:spPr bwMode="auto">
            <a:xfrm>
              <a:off x="5142" y="1595"/>
              <a:ext cx="4" cy="260"/>
            </a:xfrm>
            <a:prstGeom prst="rect">
              <a:avLst/>
            </a:prstGeom>
            <a:solidFill>
              <a:srgbClr val="29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73" name="Rectangle 259"/>
            <p:cNvSpPr>
              <a:spLocks noChangeArrowheads="1"/>
            </p:cNvSpPr>
            <p:nvPr/>
          </p:nvSpPr>
          <p:spPr bwMode="auto">
            <a:xfrm>
              <a:off x="5146" y="1595"/>
              <a:ext cx="4" cy="260"/>
            </a:xfrm>
            <a:prstGeom prst="rect">
              <a:avLst/>
            </a:prstGeom>
            <a:solidFill>
              <a:srgbClr val="29A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74" name="Rectangle 260"/>
            <p:cNvSpPr>
              <a:spLocks noChangeArrowheads="1"/>
            </p:cNvSpPr>
            <p:nvPr/>
          </p:nvSpPr>
          <p:spPr bwMode="auto">
            <a:xfrm>
              <a:off x="5150" y="1595"/>
              <a:ext cx="11" cy="260"/>
            </a:xfrm>
            <a:prstGeom prst="rect">
              <a:avLst/>
            </a:prstGeom>
            <a:solidFill>
              <a:srgbClr val="29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75" name="Rectangle 261"/>
            <p:cNvSpPr>
              <a:spLocks noChangeArrowheads="1"/>
            </p:cNvSpPr>
            <p:nvPr/>
          </p:nvSpPr>
          <p:spPr bwMode="auto">
            <a:xfrm>
              <a:off x="5161" y="1595"/>
              <a:ext cx="7" cy="260"/>
            </a:xfrm>
            <a:prstGeom prst="rect">
              <a:avLst/>
            </a:prstGeom>
            <a:solidFill>
              <a:srgbClr val="29A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76" name="Rectangle 262"/>
            <p:cNvSpPr>
              <a:spLocks noChangeArrowheads="1"/>
            </p:cNvSpPr>
            <p:nvPr/>
          </p:nvSpPr>
          <p:spPr bwMode="auto">
            <a:xfrm>
              <a:off x="5168" y="1595"/>
              <a:ext cx="4" cy="260"/>
            </a:xfrm>
            <a:prstGeom prst="rect">
              <a:avLst/>
            </a:prstGeom>
            <a:solidFill>
              <a:srgbClr val="28A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77" name="Rectangle 263"/>
            <p:cNvSpPr>
              <a:spLocks noChangeArrowheads="1"/>
            </p:cNvSpPr>
            <p:nvPr/>
          </p:nvSpPr>
          <p:spPr bwMode="auto">
            <a:xfrm>
              <a:off x="5172" y="1595"/>
              <a:ext cx="4" cy="260"/>
            </a:xfrm>
            <a:prstGeom prst="rect">
              <a:avLst/>
            </a:prstGeom>
            <a:solidFill>
              <a:srgbClr val="28A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78" name="Rectangle 264"/>
            <p:cNvSpPr>
              <a:spLocks noChangeArrowheads="1"/>
            </p:cNvSpPr>
            <p:nvPr/>
          </p:nvSpPr>
          <p:spPr bwMode="auto">
            <a:xfrm>
              <a:off x="5176" y="1595"/>
              <a:ext cx="7" cy="260"/>
            </a:xfrm>
            <a:prstGeom prst="rect">
              <a:avLst/>
            </a:prstGeom>
            <a:solidFill>
              <a:srgbClr val="28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79" name="Freeform 265"/>
            <p:cNvSpPr>
              <a:spLocks/>
            </p:cNvSpPr>
            <p:nvPr/>
          </p:nvSpPr>
          <p:spPr bwMode="auto">
            <a:xfrm>
              <a:off x="4849" y="1595"/>
              <a:ext cx="330" cy="257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80" name="Rectangle 266"/>
            <p:cNvSpPr>
              <a:spLocks noChangeArrowheads="1"/>
            </p:cNvSpPr>
            <p:nvPr/>
          </p:nvSpPr>
          <p:spPr bwMode="auto">
            <a:xfrm>
              <a:off x="4916" y="1629"/>
              <a:ext cx="212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Czynnik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1" name="Rectangle 267"/>
            <p:cNvSpPr>
              <a:spLocks noChangeArrowheads="1"/>
            </p:cNvSpPr>
            <p:nvPr/>
          </p:nvSpPr>
          <p:spPr bwMode="auto">
            <a:xfrm>
              <a:off x="4912" y="1703"/>
              <a:ext cx="20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sterujący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882" name="Freeform 268"/>
            <p:cNvSpPr>
              <a:spLocks/>
            </p:cNvSpPr>
            <p:nvPr/>
          </p:nvSpPr>
          <p:spPr bwMode="auto">
            <a:xfrm>
              <a:off x="4002" y="2208"/>
              <a:ext cx="330" cy="257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ADAD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83" name="Rectangle 269"/>
            <p:cNvSpPr>
              <a:spLocks noChangeArrowheads="1"/>
            </p:cNvSpPr>
            <p:nvPr/>
          </p:nvSpPr>
          <p:spPr bwMode="auto">
            <a:xfrm>
              <a:off x="3991" y="2197"/>
              <a:ext cx="70" cy="260"/>
            </a:xfrm>
            <a:prstGeom prst="rect">
              <a:avLst/>
            </a:prstGeom>
            <a:solidFill>
              <a:srgbClr val="32C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84" name="Rectangle 270"/>
            <p:cNvSpPr>
              <a:spLocks noChangeArrowheads="1"/>
            </p:cNvSpPr>
            <p:nvPr/>
          </p:nvSpPr>
          <p:spPr bwMode="auto">
            <a:xfrm>
              <a:off x="4061" y="2197"/>
              <a:ext cx="8" cy="260"/>
            </a:xfrm>
            <a:prstGeom prst="rect">
              <a:avLst/>
            </a:prstGeom>
            <a:solidFill>
              <a:srgbClr val="32C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85" name="Rectangle 271"/>
            <p:cNvSpPr>
              <a:spLocks noChangeArrowheads="1"/>
            </p:cNvSpPr>
            <p:nvPr/>
          </p:nvSpPr>
          <p:spPr bwMode="auto">
            <a:xfrm>
              <a:off x="4069" y="2197"/>
              <a:ext cx="3" cy="260"/>
            </a:xfrm>
            <a:prstGeom prst="rect">
              <a:avLst/>
            </a:prstGeom>
            <a:solidFill>
              <a:srgbClr val="32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86" name="Rectangle 272"/>
            <p:cNvSpPr>
              <a:spLocks noChangeArrowheads="1"/>
            </p:cNvSpPr>
            <p:nvPr/>
          </p:nvSpPr>
          <p:spPr bwMode="auto">
            <a:xfrm>
              <a:off x="4072" y="2197"/>
              <a:ext cx="11" cy="260"/>
            </a:xfrm>
            <a:prstGeom prst="rect">
              <a:avLst/>
            </a:prstGeom>
            <a:solidFill>
              <a:srgbClr val="31C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87" name="Rectangle 273"/>
            <p:cNvSpPr>
              <a:spLocks noChangeArrowheads="1"/>
            </p:cNvSpPr>
            <p:nvPr/>
          </p:nvSpPr>
          <p:spPr bwMode="auto">
            <a:xfrm>
              <a:off x="4083" y="2197"/>
              <a:ext cx="8" cy="260"/>
            </a:xfrm>
            <a:prstGeom prst="rect">
              <a:avLst/>
            </a:prstGeom>
            <a:solidFill>
              <a:srgbClr val="31C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88" name="Rectangle 274"/>
            <p:cNvSpPr>
              <a:spLocks noChangeArrowheads="1"/>
            </p:cNvSpPr>
            <p:nvPr/>
          </p:nvSpPr>
          <p:spPr bwMode="auto">
            <a:xfrm>
              <a:off x="4091" y="2197"/>
              <a:ext cx="4" cy="260"/>
            </a:xfrm>
            <a:prstGeom prst="rect">
              <a:avLst/>
            </a:prstGeom>
            <a:solidFill>
              <a:srgbClr val="31C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89" name="Rectangle 275"/>
            <p:cNvSpPr>
              <a:spLocks noChangeArrowheads="1"/>
            </p:cNvSpPr>
            <p:nvPr/>
          </p:nvSpPr>
          <p:spPr bwMode="auto">
            <a:xfrm>
              <a:off x="4095" y="2197"/>
              <a:ext cx="3" cy="260"/>
            </a:xfrm>
            <a:prstGeom prst="rect">
              <a:avLst/>
            </a:prstGeom>
            <a:solidFill>
              <a:srgbClr val="31C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90" name="Rectangle 276"/>
            <p:cNvSpPr>
              <a:spLocks noChangeArrowheads="1"/>
            </p:cNvSpPr>
            <p:nvPr/>
          </p:nvSpPr>
          <p:spPr bwMode="auto">
            <a:xfrm>
              <a:off x="4098" y="2197"/>
              <a:ext cx="11" cy="260"/>
            </a:xfrm>
            <a:prstGeom prst="rect">
              <a:avLst/>
            </a:prstGeom>
            <a:solidFill>
              <a:srgbClr val="30C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91" name="Rectangle 277"/>
            <p:cNvSpPr>
              <a:spLocks noChangeArrowheads="1"/>
            </p:cNvSpPr>
            <p:nvPr/>
          </p:nvSpPr>
          <p:spPr bwMode="auto">
            <a:xfrm>
              <a:off x="4109" y="2197"/>
              <a:ext cx="8" cy="260"/>
            </a:xfrm>
            <a:prstGeom prst="rect">
              <a:avLst/>
            </a:prstGeom>
            <a:solidFill>
              <a:srgbClr val="30C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92" name="Rectangle 278"/>
            <p:cNvSpPr>
              <a:spLocks noChangeArrowheads="1"/>
            </p:cNvSpPr>
            <p:nvPr/>
          </p:nvSpPr>
          <p:spPr bwMode="auto">
            <a:xfrm>
              <a:off x="4117" y="2197"/>
              <a:ext cx="4" cy="260"/>
            </a:xfrm>
            <a:prstGeom prst="rect">
              <a:avLst/>
            </a:prstGeom>
            <a:solidFill>
              <a:srgbClr val="30C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93" name="Rectangle 279"/>
            <p:cNvSpPr>
              <a:spLocks noChangeArrowheads="1"/>
            </p:cNvSpPr>
            <p:nvPr/>
          </p:nvSpPr>
          <p:spPr bwMode="auto">
            <a:xfrm>
              <a:off x="4121" y="2197"/>
              <a:ext cx="3" cy="260"/>
            </a:xfrm>
            <a:prstGeom prst="rect">
              <a:avLst/>
            </a:prstGeom>
            <a:solidFill>
              <a:srgbClr val="30C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94" name="Rectangle 280"/>
            <p:cNvSpPr>
              <a:spLocks noChangeArrowheads="1"/>
            </p:cNvSpPr>
            <p:nvPr/>
          </p:nvSpPr>
          <p:spPr bwMode="auto">
            <a:xfrm>
              <a:off x="4124" y="2197"/>
              <a:ext cx="8" cy="260"/>
            </a:xfrm>
            <a:prstGeom prst="rect">
              <a:avLst/>
            </a:prstGeom>
            <a:solidFill>
              <a:srgbClr val="2FC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95" name="Rectangle 281"/>
            <p:cNvSpPr>
              <a:spLocks noChangeArrowheads="1"/>
            </p:cNvSpPr>
            <p:nvPr/>
          </p:nvSpPr>
          <p:spPr bwMode="auto">
            <a:xfrm>
              <a:off x="4132" y="2197"/>
              <a:ext cx="11" cy="260"/>
            </a:xfrm>
            <a:prstGeom prst="rect">
              <a:avLst/>
            </a:prstGeom>
            <a:solidFill>
              <a:srgbClr val="2FC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96" name="Rectangle 282"/>
            <p:cNvSpPr>
              <a:spLocks noChangeArrowheads="1"/>
            </p:cNvSpPr>
            <p:nvPr/>
          </p:nvSpPr>
          <p:spPr bwMode="auto">
            <a:xfrm>
              <a:off x="4143" y="2197"/>
              <a:ext cx="4" cy="260"/>
            </a:xfrm>
            <a:prstGeom prst="rect">
              <a:avLst/>
            </a:prstGeom>
            <a:solidFill>
              <a:srgbClr val="2FC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97" name="Rectangle 283"/>
            <p:cNvSpPr>
              <a:spLocks noChangeArrowheads="1"/>
            </p:cNvSpPr>
            <p:nvPr/>
          </p:nvSpPr>
          <p:spPr bwMode="auto">
            <a:xfrm>
              <a:off x="4147" y="2197"/>
              <a:ext cx="3" cy="260"/>
            </a:xfrm>
            <a:prstGeom prst="rect">
              <a:avLst/>
            </a:prstGeom>
            <a:solidFill>
              <a:srgbClr val="2FB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98" name="Rectangle 284"/>
            <p:cNvSpPr>
              <a:spLocks noChangeArrowheads="1"/>
            </p:cNvSpPr>
            <p:nvPr/>
          </p:nvSpPr>
          <p:spPr bwMode="auto">
            <a:xfrm>
              <a:off x="4150" y="2197"/>
              <a:ext cx="8" cy="260"/>
            </a:xfrm>
            <a:prstGeom prst="rect">
              <a:avLst/>
            </a:prstGeom>
            <a:solidFill>
              <a:srgbClr val="2EB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99" name="Rectangle 285"/>
            <p:cNvSpPr>
              <a:spLocks noChangeArrowheads="1"/>
            </p:cNvSpPr>
            <p:nvPr/>
          </p:nvSpPr>
          <p:spPr bwMode="auto">
            <a:xfrm>
              <a:off x="4158" y="2197"/>
              <a:ext cx="11" cy="260"/>
            </a:xfrm>
            <a:prstGeom prst="rect">
              <a:avLst/>
            </a:prstGeom>
            <a:solidFill>
              <a:srgbClr val="2EB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00" name="Rectangle 286"/>
            <p:cNvSpPr>
              <a:spLocks noChangeArrowheads="1"/>
            </p:cNvSpPr>
            <p:nvPr/>
          </p:nvSpPr>
          <p:spPr bwMode="auto">
            <a:xfrm>
              <a:off x="4169" y="2197"/>
              <a:ext cx="4" cy="260"/>
            </a:xfrm>
            <a:prstGeom prst="rect">
              <a:avLst/>
            </a:prstGeom>
            <a:solidFill>
              <a:srgbClr val="2EB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01" name="Rectangle 287"/>
            <p:cNvSpPr>
              <a:spLocks noChangeArrowheads="1"/>
            </p:cNvSpPr>
            <p:nvPr/>
          </p:nvSpPr>
          <p:spPr bwMode="auto">
            <a:xfrm>
              <a:off x="4173" y="2197"/>
              <a:ext cx="3" cy="260"/>
            </a:xfrm>
            <a:prstGeom prst="rect">
              <a:avLst/>
            </a:prstGeom>
            <a:solidFill>
              <a:srgbClr val="2EB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02" name="Rectangle 288"/>
            <p:cNvSpPr>
              <a:spLocks noChangeArrowheads="1"/>
            </p:cNvSpPr>
            <p:nvPr/>
          </p:nvSpPr>
          <p:spPr bwMode="auto">
            <a:xfrm>
              <a:off x="4176" y="2197"/>
              <a:ext cx="8" cy="260"/>
            </a:xfrm>
            <a:prstGeom prst="rect">
              <a:avLst/>
            </a:prstGeom>
            <a:solidFill>
              <a:srgbClr val="2D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03" name="Rectangle 289"/>
            <p:cNvSpPr>
              <a:spLocks noChangeArrowheads="1"/>
            </p:cNvSpPr>
            <p:nvPr/>
          </p:nvSpPr>
          <p:spPr bwMode="auto">
            <a:xfrm>
              <a:off x="4184" y="2197"/>
              <a:ext cx="11" cy="260"/>
            </a:xfrm>
            <a:prstGeom prst="rect">
              <a:avLst/>
            </a:prstGeom>
            <a:solidFill>
              <a:srgbClr val="2DB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04" name="Rectangle 290"/>
            <p:cNvSpPr>
              <a:spLocks noChangeArrowheads="1"/>
            </p:cNvSpPr>
            <p:nvPr/>
          </p:nvSpPr>
          <p:spPr bwMode="auto">
            <a:xfrm>
              <a:off x="4195" y="2197"/>
              <a:ext cx="4" cy="260"/>
            </a:xfrm>
            <a:prstGeom prst="rect">
              <a:avLst/>
            </a:prstGeom>
            <a:solidFill>
              <a:srgbClr val="2DB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05" name="Rectangle 291"/>
            <p:cNvSpPr>
              <a:spLocks noChangeArrowheads="1"/>
            </p:cNvSpPr>
            <p:nvPr/>
          </p:nvSpPr>
          <p:spPr bwMode="auto">
            <a:xfrm>
              <a:off x="4199" y="2197"/>
              <a:ext cx="3" cy="260"/>
            </a:xfrm>
            <a:prstGeom prst="rect">
              <a:avLst/>
            </a:prstGeom>
            <a:solidFill>
              <a:srgbClr val="2DB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06" name="Rectangle 292"/>
            <p:cNvSpPr>
              <a:spLocks noChangeArrowheads="1"/>
            </p:cNvSpPr>
            <p:nvPr/>
          </p:nvSpPr>
          <p:spPr bwMode="auto">
            <a:xfrm>
              <a:off x="4202" y="2197"/>
              <a:ext cx="8" cy="260"/>
            </a:xfrm>
            <a:prstGeom prst="rect">
              <a:avLst/>
            </a:prstGeom>
            <a:solidFill>
              <a:srgbClr val="2C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07" name="Rectangle 293"/>
            <p:cNvSpPr>
              <a:spLocks noChangeArrowheads="1"/>
            </p:cNvSpPr>
            <p:nvPr/>
          </p:nvSpPr>
          <p:spPr bwMode="auto">
            <a:xfrm>
              <a:off x="4210" y="2197"/>
              <a:ext cx="11" cy="260"/>
            </a:xfrm>
            <a:prstGeom prst="rect">
              <a:avLst/>
            </a:prstGeom>
            <a:solidFill>
              <a:srgbClr val="2CB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08" name="Rectangle 294"/>
            <p:cNvSpPr>
              <a:spLocks noChangeArrowheads="1"/>
            </p:cNvSpPr>
            <p:nvPr/>
          </p:nvSpPr>
          <p:spPr bwMode="auto">
            <a:xfrm>
              <a:off x="4221" y="2197"/>
              <a:ext cx="4" cy="260"/>
            </a:xfrm>
            <a:prstGeom prst="rect">
              <a:avLst/>
            </a:prstGeom>
            <a:solidFill>
              <a:srgbClr val="2CB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09" name="Rectangle 295"/>
            <p:cNvSpPr>
              <a:spLocks noChangeArrowheads="1"/>
            </p:cNvSpPr>
            <p:nvPr/>
          </p:nvSpPr>
          <p:spPr bwMode="auto">
            <a:xfrm>
              <a:off x="4225" y="2197"/>
              <a:ext cx="3" cy="260"/>
            </a:xfrm>
            <a:prstGeom prst="rect">
              <a:avLst/>
            </a:prstGeom>
            <a:solidFill>
              <a:srgbClr val="2CB3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10" name="Rectangle 296"/>
            <p:cNvSpPr>
              <a:spLocks noChangeArrowheads="1"/>
            </p:cNvSpPr>
            <p:nvPr/>
          </p:nvSpPr>
          <p:spPr bwMode="auto">
            <a:xfrm>
              <a:off x="4228" y="2197"/>
              <a:ext cx="8" cy="260"/>
            </a:xfrm>
            <a:prstGeom prst="rect">
              <a:avLst/>
            </a:prstGeom>
            <a:solidFill>
              <a:srgbClr val="2B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11" name="Rectangle 297"/>
            <p:cNvSpPr>
              <a:spLocks noChangeArrowheads="1"/>
            </p:cNvSpPr>
            <p:nvPr/>
          </p:nvSpPr>
          <p:spPr bwMode="auto">
            <a:xfrm>
              <a:off x="4236" y="2197"/>
              <a:ext cx="3" cy="260"/>
            </a:xfrm>
            <a:prstGeom prst="rect">
              <a:avLst/>
            </a:prstGeom>
            <a:solidFill>
              <a:srgbClr val="2BB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12" name="Rectangle 298"/>
            <p:cNvSpPr>
              <a:spLocks noChangeArrowheads="1"/>
            </p:cNvSpPr>
            <p:nvPr/>
          </p:nvSpPr>
          <p:spPr bwMode="auto">
            <a:xfrm>
              <a:off x="4239" y="2197"/>
              <a:ext cx="12" cy="260"/>
            </a:xfrm>
            <a:prstGeom prst="rect">
              <a:avLst/>
            </a:prstGeom>
            <a:solidFill>
              <a:srgbClr val="2BB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13" name="Rectangle 299"/>
            <p:cNvSpPr>
              <a:spLocks noChangeArrowheads="1"/>
            </p:cNvSpPr>
            <p:nvPr/>
          </p:nvSpPr>
          <p:spPr bwMode="auto">
            <a:xfrm>
              <a:off x="4251" y="2197"/>
              <a:ext cx="7" cy="260"/>
            </a:xfrm>
            <a:prstGeom prst="rect">
              <a:avLst/>
            </a:prstGeom>
            <a:solidFill>
              <a:srgbClr val="2B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14" name="Rectangle 300"/>
            <p:cNvSpPr>
              <a:spLocks noChangeArrowheads="1"/>
            </p:cNvSpPr>
            <p:nvPr/>
          </p:nvSpPr>
          <p:spPr bwMode="auto">
            <a:xfrm>
              <a:off x="4258" y="2197"/>
              <a:ext cx="4" cy="260"/>
            </a:xfrm>
            <a:prstGeom prst="rect">
              <a:avLst/>
            </a:prstGeom>
            <a:solidFill>
              <a:srgbClr val="2AA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15" name="Rectangle 301"/>
            <p:cNvSpPr>
              <a:spLocks noChangeArrowheads="1"/>
            </p:cNvSpPr>
            <p:nvPr/>
          </p:nvSpPr>
          <p:spPr bwMode="auto">
            <a:xfrm>
              <a:off x="4262" y="2197"/>
              <a:ext cx="3" cy="260"/>
            </a:xfrm>
            <a:prstGeom prst="rect">
              <a:avLst/>
            </a:prstGeom>
            <a:solidFill>
              <a:srgbClr val="2AA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16" name="Rectangle 302"/>
            <p:cNvSpPr>
              <a:spLocks noChangeArrowheads="1"/>
            </p:cNvSpPr>
            <p:nvPr/>
          </p:nvSpPr>
          <p:spPr bwMode="auto">
            <a:xfrm>
              <a:off x="4265" y="2197"/>
              <a:ext cx="12" cy="260"/>
            </a:xfrm>
            <a:prstGeom prst="rect">
              <a:avLst/>
            </a:prstGeom>
            <a:solidFill>
              <a:srgbClr val="2AA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17" name="Rectangle 303"/>
            <p:cNvSpPr>
              <a:spLocks noChangeArrowheads="1"/>
            </p:cNvSpPr>
            <p:nvPr/>
          </p:nvSpPr>
          <p:spPr bwMode="auto">
            <a:xfrm>
              <a:off x="4277" y="2197"/>
              <a:ext cx="7" cy="260"/>
            </a:xfrm>
            <a:prstGeom prst="rect">
              <a:avLst/>
            </a:prstGeom>
            <a:solidFill>
              <a:srgbClr val="2AA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18" name="Rectangle 304"/>
            <p:cNvSpPr>
              <a:spLocks noChangeArrowheads="1"/>
            </p:cNvSpPr>
            <p:nvPr/>
          </p:nvSpPr>
          <p:spPr bwMode="auto">
            <a:xfrm>
              <a:off x="4284" y="2197"/>
              <a:ext cx="4" cy="260"/>
            </a:xfrm>
            <a:prstGeom prst="rect">
              <a:avLst/>
            </a:prstGeom>
            <a:solidFill>
              <a:srgbClr val="29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19" name="Rectangle 305"/>
            <p:cNvSpPr>
              <a:spLocks noChangeArrowheads="1"/>
            </p:cNvSpPr>
            <p:nvPr/>
          </p:nvSpPr>
          <p:spPr bwMode="auto">
            <a:xfrm>
              <a:off x="4288" y="2197"/>
              <a:ext cx="3" cy="260"/>
            </a:xfrm>
            <a:prstGeom prst="rect">
              <a:avLst/>
            </a:prstGeom>
            <a:solidFill>
              <a:srgbClr val="29A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20" name="Rectangle 306"/>
            <p:cNvSpPr>
              <a:spLocks noChangeArrowheads="1"/>
            </p:cNvSpPr>
            <p:nvPr/>
          </p:nvSpPr>
          <p:spPr bwMode="auto">
            <a:xfrm>
              <a:off x="4291" y="2197"/>
              <a:ext cx="12" cy="260"/>
            </a:xfrm>
            <a:prstGeom prst="rect">
              <a:avLst/>
            </a:prstGeom>
            <a:solidFill>
              <a:srgbClr val="29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21" name="Rectangle 307"/>
            <p:cNvSpPr>
              <a:spLocks noChangeArrowheads="1"/>
            </p:cNvSpPr>
            <p:nvPr/>
          </p:nvSpPr>
          <p:spPr bwMode="auto">
            <a:xfrm>
              <a:off x="4303" y="2197"/>
              <a:ext cx="7" cy="260"/>
            </a:xfrm>
            <a:prstGeom prst="rect">
              <a:avLst/>
            </a:prstGeom>
            <a:solidFill>
              <a:srgbClr val="29A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22" name="Rectangle 308"/>
            <p:cNvSpPr>
              <a:spLocks noChangeArrowheads="1"/>
            </p:cNvSpPr>
            <p:nvPr/>
          </p:nvSpPr>
          <p:spPr bwMode="auto">
            <a:xfrm>
              <a:off x="4310" y="2197"/>
              <a:ext cx="4" cy="260"/>
            </a:xfrm>
            <a:prstGeom prst="rect">
              <a:avLst/>
            </a:prstGeom>
            <a:solidFill>
              <a:srgbClr val="28A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23" name="Rectangle 309"/>
            <p:cNvSpPr>
              <a:spLocks noChangeArrowheads="1"/>
            </p:cNvSpPr>
            <p:nvPr/>
          </p:nvSpPr>
          <p:spPr bwMode="auto">
            <a:xfrm>
              <a:off x="4314" y="2197"/>
              <a:ext cx="3" cy="260"/>
            </a:xfrm>
            <a:prstGeom prst="rect">
              <a:avLst/>
            </a:prstGeom>
            <a:solidFill>
              <a:srgbClr val="28A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24" name="Rectangle 310"/>
            <p:cNvSpPr>
              <a:spLocks noChangeArrowheads="1"/>
            </p:cNvSpPr>
            <p:nvPr/>
          </p:nvSpPr>
          <p:spPr bwMode="auto">
            <a:xfrm>
              <a:off x="4317" y="2197"/>
              <a:ext cx="8" cy="260"/>
            </a:xfrm>
            <a:prstGeom prst="rect">
              <a:avLst/>
            </a:prstGeom>
            <a:solidFill>
              <a:srgbClr val="28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25" name="Freeform 311"/>
            <p:cNvSpPr>
              <a:spLocks/>
            </p:cNvSpPr>
            <p:nvPr/>
          </p:nvSpPr>
          <p:spPr bwMode="auto">
            <a:xfrm>
              <a:off x="3991" y="2197"/>
              <a:ext cx="330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26" name="Rectangle 312"/>
            <p:cNvSpPr>
              <a:spLocks noChangeArrowheads="1"/>
            </p:cNvSpPr>
            <p:nvPr/>
          </p:nvSpPr>
          <p:spPr bwMode="auto">
            <a:xfrm>
              <a:off x="3998" y="2231"/>
              <a:ext cx="327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Przepis prawa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27" name="Freeform 313"/>
            <p:cNvSpPr>
              <a:spLocks/>
            </p:cNvSpPr>
            <p:nvPr/>
          </p:nvSpPr>
          <p:spPr bwMode="auto">
            <a:xfrm>
              <a:off x="4392" y="2208"/>
              <a:ext cx="330" cy="257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ADAD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28" name="Rectangle 314"/>
            <p:cNvSpPr>
              <a:spLocks noChangeArrowheads="1"/>
            </p:cNvSpPr>
            <p:nvPr/>
          </p:nvSpPr>
          <p:spPr bwMode="auto">
            <a:xfrm>
              <a:off x="4381" y="2197"/>
              <a:ext cx="70" cy="260"/>
            </a:xfrm>
            <a:prstGeom prst="rect">
              <a:avLst/>
            </a:prstGeom>
            <a:solidFill>
              <a:srgbClr val="32C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29" name="Rectangle 315"/>
            <p:cNvSpPr>
              <a:spLocks noChangeArrowheads="1"/>
            </p:cNvSpPr>
            <p:nvPr/>
          </p:nvSpPr>
          <p:spPr bwMode="auto">
            <a:xfrm>
              <a:off x="4451" y="2197"/>
              <a:ext cx="8" cy="260"/>
            </a:xfrm>
            <a:prstGeom prst="rect">
              <a:avLst/>
            </a:prstGeom>
            <a:solidFill>
              <a:srgbClr val="32C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30" name="Rectangle 316"/>
            <p:cNvSpPr>
              <a:spLocks noChangeArrowheads="1"/>
            </p:cNvSpPr>
            <p:nvPr/>
          </p:nvSpPr>
          <p:spPr bwMode="auto">
            <a:xfrm>
              <a:off x="4459" y="2197"/>
              <a:ext cx="3" cy="260"/>
            </a:xfrm>
            <a:prstGeom prst="rect">
              <a:avLst/>
            </a:prstGeom>
            <a:solidFill>
              <a:srgbClr val="32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31" name="Rectangle 317"/>
            <p:cNvSpPr>
              <a:spLocks noChangeArrowheads="1"/>
            </p:cNvSpPr>
            <p:nvPr/>
          </p:nvSpPr>
          <p:spPr bwMode="auto">
            <a:xfrm>
              <a:off x="4462" y="2197"/>
              <a:ext cx="11" cy="260"/>
            </a:xfrm>
            <a:prstGeom prst="rect">
              <a:avLst/>
            </a:prstGeom>
            <a:solidFill>
              <a:srgbClr val="31C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32" name="Rectangle 318"/>
            <p:cNvSpPr>
              <a:spLocks noChangeArrowheads="1"/>
            </p:cNvSpPr>
            <p:nvPr/>
          </p:nvSpPr>
          <p:spPr bwMode="auto">
            <a:xfrm>
              <a:off x="4473" y="2197"/>
              <a:ext cx="8" cy="260"/>
            </a:xfrm>
            <a:prstGeom prst="rect">
              <a:avLst/>
            </a:prstGeom>
            <a:solidFill>
              <a:srgbClr val="31C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33" name="Rectangle 319"/>
            <p:cNvSpPr>
              <a:spLocks noChangeArrowheads="1"/>
            </p:cNvSpPr>
            <p:nvPr/>
          </p:nvSpPr>
          <p:spPr bwMode="auto">
            <a:xfrm>
              <a:off x="4481" y="2197"/>
              <a:ext cx="4" cy="260"/>
            </a:xfrm>
            <a:prstGeom prst="rect">
              <a:avLst/>
            </a:prstGeom>
            <a:solidFill>
              <a:srgbClr val="31C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34" name="Rectangle 320"/>
            <p:cNvSpPr>
              <a:spLocks noChangeArrowheads="1"/>
            </p:cNvSpPr>
            <p:nvPr/>
          </p:nvSpPr>
          <p:spPr bwMode="auto">
            <a:xfrm>
              <a:off x="4485" y="2197"/>
              <a:ext cx="3" cy="260"/>
            </a:xfrm>
            <a:prstGeom prst="rect">
              <a:avLst/>
            </a:prstGeom>
            <a:solidFill>
              <a:srgbClr val="31C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35" name="Rectangle 321"/>
            <p:cNvSpPr>
              <a:spLocks noChangeArrowheads="1"/>
            </p:cNvSpPr>
            <p:nvPr/>
          </p:nvSpPr>
          <p:spPr bwMode="auto">
            <a:xfrm>
              <a:off x="4488" y="2197"/>
              <a:ext cx="11" cy="260"/>
            </a:xfrm>
            <a:prstGeom prst="rect">
              <a:avLst/>
            </a:prstGeom>
            <a:solidFill>
              <a:srgbClr val="30C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36" name="Rectangle 322"/>
            <p:cNvSpPr>
              <a:spLocks noChangeArrowheads="1"/>
            </p:cNvSpPr>
            <p:nvPr/>
          </p:nvSpPr>
          <p:spPr bwMode="auto">
            <a:xfrm>
              <a:off x="4499" y="2197"/>
              <a:ext cx="8" cy="260"/>
            </a:xfrm>
            <a:prstGeom prst="rect">
              <a:avLst/>
            </a:prstGeom>
            <a:solidFill>
              <a:srgbClr val="30C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37" name="Rectangle 323"/>
            <p:cNvSpPr>
              <a:spLocks noChangeArrowheads="1"/>
            </p:cNvSpPr>
            <p:nvPr/>
          </p:nvSpPr>
          <p:spPr bwMode="auto">
            <a:xfrm>
              <a:off x="4507" y="2197"/>
              <a:ext cx="4" cy="260"/>
            </a:xfrm>
            <a:prstGeom prst="rect">
              <a:avLst/>
            </a:prstGeom>
            <a:solidFill>
              <a:srgbClr val="30C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38" name="Rectangle 324"/>
            <p:cNvSpPr>
              <a:spLocks noChangeArrowheads="1"/>
            </p:cNvSpPr>
            <p:nvPr/>
          </p:nvSpPr>
          <p:spPr bwMode="auto">
            <a:xfrm>
              <a:off x="4511" y="2197"/>
              <a:ext cx="3" cy="260"/>
            </a:xfrm>
            <a:prstGeom prst="rect">
              <a:avLst/>
            </a:prstGeom>
            <a:solidFill>
              <a:srgbClr val="30C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39" name="Rectangle 325"/>
            <p:cNvSpPr>
              <a:spLocks noChangeArrowheads="1"/>
            </p:cNvSpPr>
            <p:nvPr/>
          </p:nvSpPr>
          <p:spPr bwMode="auto">
            <a:xfrm>
              <a:off x="4514" y="2197"/>
              <a:ext cx="8" cy="260"/>
            </a:xfrm>
            <a:prstGeom prst="rect">
              <a:avLst/>
            </a:prstGeom>
            <a:solidFill>
              <a:srgbClr val="2FC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40" name="Rectangle 326"/>
            <p:cNvSpPr>
              <a:spLocks noChangeArrowheads="1"/>
            </p:cNvSpPr>
            <p:nvPr/>
          </p:nvSpPr>
          <p:spPr bwMode="auto">
            <a:xfrm>
              <a:off x="4522" y="2197"/>
              <a:ext cx="11" cy="260"/>
            </a:xfrm>
            <a:prstGeom prst="rect">
              <a:avLst/>
            </a:prstGeom>
            <a:solidFill>
              <a:srgbClr val="2FC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41" name="Rectangle 327"/>
            <p:cNvSpPr>
              <a:spLocks noChangeArrowheads="1"/>
            </p:cNvSpPr>
            <p:nvPr/>
          </p:nvSpPr>
          <p:spPr bwMode="auto">
            <a:xfrm>
              <a:off x="4533" y="2197"/>
              <a:ext cx="4" cy="260"/>
            </a:xfrm>
            <a:prstGeom prst="rect">
              <a:avLst/>
            </a:prstGeom>
            <a:solidFill>
              <a:srgbClr val="2FC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42" name="Rectangle 328"/>
            <p:cNvSpPr>
              <a:spLocks noChangeArrowheads="1"/>
            </p:cNvSpPr>
            <p:nvPr/>
          </p:nvSpPr>
          <p:spPr bwMode="auto">
            <a:xfrm>
              <a:off x="4537" y="2197"/>
              <a:ext cx="3" cy="260"/>
            </a:xfrm>
            <a:prstGeom prst="rect">
              <a:avLst/>
            </a:prstGeom>
            <a:solidFill>
              <a:srgbClr val="2FB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43" name="Rectangle 329"/>
            <p:cNvSpPr>
              <a:spLocks noChangeArrowheads="1"/>
            </p:cNvSpPr>
            <p:nvPr/>
          </p:nvSpPr>
          <p:spPr bwMode="auto">
            <a:xfrm>
              <a:off x="4540" y="2197"/>
              <a:ext cx="8" cy="260"/>
            </a:xfrm>
            <a:prstGeom prst="rect">
              <a:avLst/>
            </a:prstGeom>
            <a:solidFill>
              <a:srgbClr val="2EB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44" name="Rectangle 330"/>
            <p:cNvSpPr>
              <a:spLocks noChangeArrowheads="1"/>
            </p:cNvSpPr>
            <p:nvPr/>
          </p:nvSpPr>
          <p:spPr bwMode="auto">
            <a:xfrm>
              <a:off x="4548" y="2197"/>
              <a:ext cx="11" cy="260"/>
            </a:xfrm>
            <a:prstGeom prst="rect">
              <a:avLst/>
            </a:prstGeom>
            <a:solidFill>
              <a:srgbClr val="2EB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45" name="Rectangle 331"/>
            <p:cNvSpPr>
              <a:spLocks noChangeArrowheads="1"/>
            </p:cNvSpPr>
            <p:nvPr/>
          </p:nvSpPr>
          <p:spPr bwMode="auto">
            <a:xfrm>
              <a:off x="4559" y="2197"/>
              <a:ext cx="4" cy="260"/>
            </a:xfrm>
            <a:prstGeom prst="rect">
              <a:avLst/>
            </a:prstGeom>
            <a:solidFill>
              <a:srgbClr val="2EB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46" name="Rectangle 332"/>
            <p:cNvSpPr>
              <a:spLocks noChangeArrowheads="1"/>
            </p:cNvSpPr>
            <p:nvPr/>
          </p:nvSpPr>
          <p:spPr bwMode="auto">
            <a:xfrm>
              <a:off x="4563" y="2197"/>
              <a:ext cx="3" cy="260"/>
            </a:xfrm>
            <a:prstGeom prst="rect">
              <a:avLst/>
            </a:prstGeom>
            <a:solidFill>
              <a:srgbClr val="2EB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47" name="Rectangle 333"/>
            <p:cNvSpPr>
              <a:spLocks noChangeArrowheads="1"/>
            </p:cNvSpPr>
            <p:nvPr/>
          </p:nvSpPr>
          <p:spPr bwMode="auto">
            <a:xfrm>
              <a:off x="4566" y="2197"/>
              <a:ext cx="8" cy="260"/>
            </a:xfrm>
            <a:prstGeom prst="rect">
              <a:avLst/>
            </a:prstGeom>
            <a:solidFill>
              <a:srgbClr val="2D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48" name="Rectangle 334"/>
            <p:cNvSpPr>
              <a:spLocks noChangeArrowheads="1"/>
            </p:cNvSpPr>
            <p:nvPr/>
          </p:nvSpPr>
          <p:spPr bwMode="auto">
            <a:xfrm>
              <a:off x="4574" y="2197"/>
              <a:ext cx="11" cy="260"/>
            </a:xfrm>
            <a:prstGeom prst="rect">
              <a:avLst/>
            </a:prstGeom>
            <a:solidFill>
              <a:srgbClr val="2DB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49" name="Rectangle 335"/>
            <p:cNvSpPr>
              <a:spLocks noChangeArrowheads="1"/>
            </p:cNvSpPr>
            <p:nvPr/>
          </p:nvSpPr>
          <p:spPr bwMode="auto">
            <a:xfrm>
              <a:off x="4585" y="2197"/>
              <a:ext cx="4" cy="260"/>
            </a:xfrm>
            <a:prstGeom prst="rect">
              <a:avLst/>
            </a:prstGeom>
            <a:solidFill>
              <a:srgbClr val="2DB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50" name="Rectangle 336"/>
            <p:cNvSpPr>
              <a:spLocks noChangeArrowheads="1"/>
            </p:cNvSpPr>
            <p:nvPr/>
          </p:nvSpPr>
          <p:spPr bwMode="auto">
            <a:xfrm>
              <a:off x="4589" y="2197"/>
              <a:ext cx="3" cy="260"/>
            </a:xfrm>
            <a:prstGeom prst="rect">
              <a:avLst/>
            </a:prstGeom>
            <a:solidFill>
              <a:srgbClr val="2DB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51" name="Rectangle 337"/>
            <p:cNvSpPr>
              <a:spLocks noChangeArrowheads="1"/>
            </p:cNvSpPr>
            <p:nvPr/>
          </p:nvSpPr>
          <p:spPr bwMode="auto">
            <a:xfrm>
              <a:off x="4592" y="2197"/>
              <a:ext cx="8" cy="260"/>
            </a:xfrm>
            <a:prstGeom prst="rect">
              <a:avLst/>
            </a:prstGeom>
            <a:solidFill>
              <a:srgbClr val="2C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52" name="Rectangle 338"/>
            <p:cNvSpPr>
              <a:spLocks noChangeArrowheads="1"/>
            </p:cNvSpPr>
            <p:nvPr/>
          </p:nvSpPr>
          <p:spPr bwMode="auto">
            <a:xfrm>
              <a:off x="4600" y="2197"/>
              <a:ext cx="11" cy="260"/>
            </a:xfrm>
            <a:prstGeom prst="rect">
              <a:avLst/>
            </a:prstGeom>
            <a:solidFill>
              <a:srgbClr val="2CB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53" name="Rectangle 339"/>
            <p:cNvSpPr>
              <a:spLocks noChangeArrowheads="1"/>
            </p:cNvSpPr>
            <p:nvPr/>
          </p:nvSpPr>
          <p:spPr bwMode="auto">
            <a:xfrm>
              <a:off x="4611" y="2197"/>
              <a:ext cx="4" cy="260"/>
            </a:xfrm>
            <a:prstGeom prst="rect">
              <a:avLst/>
            </a:prstGeom>
            <a:solidFill>
              <a:srgbClr val="2CB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54" name="Rectangle 340"/>
            <p:cNvSpPr>
              <a:spLocks noChangeArrowheads="1"/>
            </p:cNvSpPr>
            <p:nvPr/>
          </p:nvSpPr>
          <p:spPr bwMode="auto">
            <a:xfrm>
              <a:off x="4615" y="2197"/>
              <a:ext cx="3" cy="260"/>
            </a:xfrm>
            <a:prstGeom prst="rect">
              <a:avLst/>
            </a:prstGeom>
            <a:solidFill>
              <a:srgbClr val="2CB3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55" name="Rectangle 341"/>
            <p:cNvSpPr>
              <a:spLocks noChangeArrowheads="1"/>
            </p:cNvSpPr>
            <p:nvPr/>
          </p:nvSpPr>
          <p:spPr bwMode="auto">
            <a:xfrm>
              <a:off x="4618" y="2197"/>
              <a:ext cx="8" cy="260"/>
            </a:xfrm>
            <a:prstGeom prst="rect">
              <a:avLst/>
            </a:prstGeom>
            <a:solidFill>
              <a:srgbClr val="2B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56" name="Rectangle 342"/>
            <p:cNvSpPr>
              <a:spLocks noChangeArrowheads="1"/>
            </p:cNvSpPr>
            <p:nvPr/>
          </p:nvSpPr>
          <p:spPr bwMode="auto">
            <a:xfrm>
              <a:off x="4626" y="2197"/>
              <a:ext cx="4" cy="260"/>
            </a:xfrm>
            <a:prstGeom prst="rect">
              <a:avLst/>
            </a:prstGeom>
            <a:solidFill>
              <a:srgbClr val="2BB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57" name="Rectangle 343"/>
            <p:cNvSpPr>
              <a:spLocks noChangeArrowheads="1"/>
            </p:cNvSpPr>
            <p:nvPr/>
          </p:nvSpPr>
          <p:spPr bwMode="auto">
            <a:xfrm>
              <a:off x="4630" y="2197"/>
              <a:ext cx="11" cy="260"/>
            </a:xfrm>
            <a:prstGeom prst="rect">
              <a:avLst/>
            </a:prstGeom>
            <a:solidFill>
              <a:srgbClr val="2BB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58" name="Rectangle 344"/>
            <p:cNvSpPr>
              <a:spLocks noChangeArrowheads="1"/>
            </p:cNvSpPr>
            <p:nvPr/>
          </p:nvSpPr>
          <p:spPr bwMode="auto">
            <a:xfrm>
              <a:off x="4641" y="2197"/>
              <a:ext cx="7" cy="260"/>
            </a:xfrm>
            <a:prstGeom prst="rect">
              <a:avLst/>
            </a:prstGeom>
            <a:solidFill>
              <a:srgbClr val="2B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59" name="Rectangle 345"/>
            <p:cNvSpPr>
              <a:spLocks noChangeArrowheads="1"/>
            </p:cNvSpPr>
            <p:nvPr/>
          </p:nvSpPr>
          <p:spPr bwMode="auto">
            <a:xfrm>
              <a:off x="4648" y="2197"/>
              <a:ext cx="4" cy="260"/>
            </a:xfrm>
            <a:prstGeom prst="rect">
              <a:avLst/>
            </a:prstGeom>
            <a:solidFill>
              <a:srgbClr val="2AA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60" name="Rectangle 346"/>
            <p:cNvSpPr>
              <a:spLocks noChangeArrowheads="1"/>
            </p:cNvSpPr>
            <p:nvPr/>
          </p:nvSpPr>
          <p:spPr bwMode="auto">
            <a:xfrm>
              <a:off x="4652" y="2197"/>
              <a:ext cx="4" cy="260"/>
            </a:xfrm>
            <a:prstGeom prst="rect">
              <a:avLst/>
            </a:prstGeom>
            <a:solidFill>
              <a:srgbClr val="2AA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61" name="Rectangle 347"/>
            <p:cNvSpPr>
              <a:spLocks noChangeArrowheads="1"/>
            </p:cNvSpPr>
            <p:nvPr/>
          </p:nvSpPr>
          <p:spPr bwMode="auto">
            <a:xfrm>
              <a:off x="4656" y="2197"/>
              <a:ext cx="11" cy="260"/>
            </a:xfrm>
            <a:prstGeom prst="rect">
              <a:avLst/>
            </a:prstGeom>
            <a:solidFill>
              <a:srgbClr val="2AA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62" name="Rectangle 348"/>
            <p:cNvSpPr>
              <a:spLocks noChangeArrowheads="1"/>
            </p:cNvSpPr>
            <p:nvPr/>
          </p:nvSpPr>
          <p:spPr bwMode="auto">
            <a:xfrm>
              <a:off x="4667" y="2197"/>
              <a:ext cx="7" cy="260"/>
            </a:xfrm>
            <a:prstGeom prst="rect">
              <a:avLst/>
            </a:prstGeom>
            <a:solidFill>
              <a:srgbClr val="2AA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63" name="Rectangle 349"/>
            <p:cNvSpPr>
              <a:spLocks noChangeArrowheads="1"/>
            </p:cNvSpPr>
            <p:nvPr/>
          </p:nvSpPr>
          <p:spPr bwMode="auto">
            <a:xfrm>
              <a:off x="4674" y="2197"/>
              <a:ext cx="4" cy="260"/>
            </a:xfrm>
            <a:prstGeom prst="rect">
              <a:avLst/>
            </a:prstGeom>
            <a:solidFill>
              <a:srgbClr val="29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64" name="Rectangle 350"/>
            <p:cNvSpPr>
              <a:spLocks noChangeArrowheads="1"/>
            </p:cNvSpPr>
            <p:nvPr/>
          </p:nvSpPr>
          <p:spPr bwMode="auto">
            <a:xfrm>
              <a:off x="4678" y="2197"/>
              <a:ext cx="4" cy="260"/>
            </a:xfrm>
            <a:prstGeom prst="rect">
              <a:avLst/>
            </a:prstGeom>
            <a:solidFill>
              <a:srgbClr val="29A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65" name="Rectangle 351"/>
            <p:cNvSpPr>
              <a:spLocks noChangeArrowheads="1"/>
            </p:cNvSpPr>
            <p:nvPr/>
          </p:nvSpPr>
          <p:spPr bwMode="auto">
            <a:xfrm>
              <a:off x="4682" y="2197"/>
              <a:ext cx="11" cy="260"/>
            </a:xfrm>
            <a:prstGeom prst="rect">
              <a:avLst/>
            </a:prstGeom>
            <a:solidFill>
              <a:srgbClr val="29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66" name="Rectangle 352"/>
            <p:cNvSpPr>
              <a:spLocks noChangeArrowheads="1"/>
            </p:cNvSpPr>
            <p:nvPr/>
          </p:nvSpPr>
          <p:spPr bwMode="auto">
            <a:xfrm>
              <a:off x="4693" y="2197"/>
              <a:ext cx="7" cy="260"/>
            </a:xfrm>
            <a:prstGeom prst="rect">
              <a:avLst/>
            </a:prstGeom>
            <a:solidFill>
              <a:srgbClr val="29A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67" name="Rectangle 353"/>
            <p:cNvSpPr>
              <a:spLocks noChangeArrowheads="1"/>
            </p:cNvSpPr>
            <p:nvPr/>
          </p:nvSpPr>
          <p:spPr bwMode="auto">
            <a:xfrm>
              <a:off x="4700" y="2197"/>
              <a:ext cx="4" cy="260"/>
            </a:xfrm>
            <a:prstGeom prst="rect">
              <a:avLst/>
            </a:prstGeom>
            <a:solidFill>
              <a:srgbClr val="28A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68" name="Rectangle 354"/>
            <p:cNvSpPr>
              <a:spLocks noChangeArrowheads="1"/>
            </p:cNvSpPr>
            <p:nvPr/>
          </p:nvSpPr>
          <p:spPr bwMode="auto">
            <a:xfrm>
              <a:off x="4704" y="2197"/>
              <a:ext cx="4" cy="260"/>
            </a:xfrm>
            <a:prstGeom prst="rect">
              <a:avLst/>
            </a:prstGeom>
            <a:solidFill>
              <a:srgbClr val="28A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69" name="Rectangle 355"/>
            <p:cNvSpPr>
              <a:spLocks noChangeArrowheads="1"/>
            </p:cNvSpPr>
            <p:nvPr/>
          </p:nvSpPr>
          <p:spPr bwMode="auto">
            <a:xfrm>
              <a:off x="4708" y="2197"/>
              <a:ext cx="7" cy="260"/>
            </a:xfrm>
            <a:prstGeom prst="rect">
              <a:avLst/>
            </a:prstGeom>
            <a:solidFill>
              <a:srgbClr val="28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70" name="Freeform 356"/>
            <p:cNvSpPr>
              <a:spLocks/>
            </p:cNvSpPr>
            <p:nvPr/>
          </p:nvSpPr>
          <p:spPr bwMode="auto">
            <a:xfrm>
              <a:off x="4381" y="2197"/>
              <a:ext cx="330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71" name="Rectangle 357"/>
            <p:cNvSpPr>
              <a:spLocks noChangeArrowheads="1"/>
            </p:cNvSpPr>
            <p:nvPr/>
          </p:nvSpPr>
          <p:spPr bwMode="auto">
            <a:xfrm>
              <a:off x="4425" y="2231"/>
              <a:ext cx="249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Regulacja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2" name="Rectangle 358"/>
            <p:cNvSpPr>
              <a:spLocks noChangeArrowheads="1"/>
            </p:cNvSpPr>
            <p:nvPr/>
          </p:nvSpPr>
          <p:spPr bwMode="auto">
            <a:xfrm>
              <a:off x="4473" y="2305"/>
              <a:ext cx="156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unijna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973" name="Freeform 359"/>
            <p:cNvSpPr>
              <a:spLocks/>
            </p:cNvSpPr>
            <p:nvPr/>
          </p:nvSpPr>
          <p:spPr bwMode="auto">
            <a:xfrm>
              <a:off x="5833" y="2208"/>
              <a:ext cx="398" cy="257"/>
            </a:xfrm>
            <a:custGeom>
              <a:avLst/>
              <a:gdLst>
                <a:gd name="T0" fmla="*/ 1672 w 1712"/>
                <a:gd name="T1" fmla="*/ 0 h 1104"/>
                <a:gd name="T2" fmla="*/ 1712 w 1712"/>
                <a:gd name="T3" fmla="*/ 40 h 1104"/>
                <a:gd name="T4" fmla="*/ 1712 w 1712"/>
                <a:gd name="T5" fmla="*/ 40 h 1104"/>
                <a:gd name="T6" fmla="*/ 1712 w 1712"/>
                <a:gd name="T7" fmla="*/ 1064 h 1104"/>
                <a:gd name="T8" fmla="*/ 1712 w 1712"/>
                <a:gd name="T9" fmla="*/ 1064 h 1104"/>
                <a:gd name="T10" fmla="*/ 1672 w 1712"/>
                <a:gd name="T11" fmla="*/ 1104 h 1104"/>
                <a:gd name="T12" fmla="*/ 1672 w 1712"/>
                <a:gd name="T13" fmla="*/ 1104 h 1104"/>
                <a:gd name="T14" fmla="*/ 1672 w 1712"/>
                <a:gd name="T15" fmla="*/ 1104 h 1104"/>
                <a:gd name="T16" fmla="*/ 40 w 1712"/>
                <a:gd name="T17" fmla="*/ 1104 h 1104"/>
                <a:gd name="T18" fmla="*/ 40 w 1712"/>
                <a:gd name="T19" fmla="*/ 1104 h 1104"/>
                <a:gd name="T20" fmla="*/ 0 w 1712"/>
                <a:gd name="T21" fmla="*/ 1064 h 1104"/>
                <a:gd name="T22" fmla="*/ 0 w 1712"/>
                <a:gd name="T23" fmla="*/ 1064 h 1104"/>
                <a:gd name="T24" fmla="*/ 0 w 1712"/>
                <a:gd name="T25" fmla="*/ 40 h 1104"/>
                <a:gd name="T26" fmla="*/ 40 w 1712"/>
                <a:gd name="T27" fmla="*/ 0 h 1104"/>
                <a:gd name="T28" fmla="*/ 40 w 1712"/>
                <a:gd name="T29" fmla="*/ 0 h 1104"/>
                <a:gd name="T30" fmla="*/ 1672 w 1712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2" h="1104">
                  <a:moveTo>
                    <a:pt x="1672" y="0"/>
                  </a:moveTo>
                  <a:cubicBezTo>
                    <a:pt x="1695" y="0"/>
                    <a:pt x="1712" y="18"/>
                    <a:pt x="1712" y="40"/>
                  </a:cubicBezTo>
                  <a:lnTo>
                    <a:pt x="1712" y="40"/>
                  </a:lnTo>
                  <a:lnTo>
                    <a:pt x="1712" y="1064"/>
                  </a:lnTo>
                  <a:lnTo>
                    <a:pt x="1712" y="1064"/>
                  </a:lnTo>
                  <a:cubicBezTo>
                    <a:pt x="1712" y="1087"/>
                    <a:pt x="1695" y="1104"/>
                    <a:pt x="1672" y="1104"/>
                  </a:cubicBezTo>
                  <a:cubicBezTo>
                    <a:pt x="1672" y="1104"/>
                    <a:pt x="1672" y="1104"/>
                    <a:pt x="1672" y="1104"/>
                  </a:cubicBezTo>
                  <a:lnTo>
                    <a:pt x="1672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672" y="0"/>
                  </a:lnTo>
                  <a:close/>
                </a:path>
              </a:pathLst>
            </a:custGeom>
            <a:solidFill>
              <a:srgbClr val="DADAD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74" name="Rectangle 360"/>
            <p:cNvSpPr>
              <a:spLocks noChangeArrowheads="1"/>
            </p:cNvSpPr>
            <p:nvPr/>
          </p:nvSpPr>
          <p:spPr bwMode="auto">
            <a:xfrm>
              <a:off x="5822" y="2197"/>
              <a:ext cx="86" cy="260"/>
            </a:xfrm>
            <a:prstGeom prst="rect">
              <a:avLst/>
            </a:prstGeom>
            <a:solidFill>
              <a:srgbClr val="32C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75" name="Rectangle 361"/>
            <p:cNvSpPr>
              <a:spLocks noChangeArrowheads="1"/>
            </p:cNvSpPr>
            <p:nvPr/>
          </p:nvSpPr>
          <p:spPr bwMode="auto">
            <a:xfrm>
              <a:off x="5908" y="2197"/>
              <a:ext cx="7" cy="260"/>
            </a:xfrm>
            <a:prstGeom prst="rect">
              <a:avLst/>
            </a:prstGeom>
            <a:solidFill>
              <a:srgbClr val="32C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76" name="Rectangle 362"/>
            <p:cNvSpPr>
              <a:spLocks noChangeArrowheads="1"/>
            </p:cNvSpPr>
            <p:nvPr/>
          </p:nvSpPr>
          <p:spPr bwMode="auto">
            <a:xfrm>
              <a:off x="5915" y="2197"/>
              <a:ext cx="7" cy="260"/>
            </a:xfrm>
            <a:prstGeom prst="rect">
              <a:avLst/>
            </a:prstGeom>
            <a:solidFill>
              <a:srgbClr val="32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77" name="Rectangle 363"/>
            <p:cNvSpPr>
              <a:spLocks noChangeArrowheads="1"/>
            </p:cNvSpPr>
            <p:nvPr/>
          </p:nvSpPr>
          <p:spPr bwMode="auto">
            <a:xfrm>
              <a:off x="5922" y="2197"/>
              <a:ext cx="12" cy="260"/>
            </a:xfrm>
            <a:prstGeom prst="rect">
              <a:avLst/>
            </a:prstGeom>
            <a:solidFill>
              <a:srgbClr val="31C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78" name="Rectangle 364"/>
            <p:cNvSpPr>
              <a:spLocks noChangeArrowheads="1"/>
            </p:cNvSpPr>
            <p:nvPr/>
          </p:nvSpPr>
          <p:spPr bwMode="auto">
            <a:xfrm>
              <a:off x="5934" y="2197"/>
              <a:ext cx="7" cy="260"/>
            </a:xfrm>
            <a:prstGeom prst="rect">
              <a:avLst/>
            </a:prstGeom>
            <a:solidFill>
              <a:srgbClr val="31C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79" name="Rectangle 365"/>
            <p:cNvSpPr>
              <a:spLocks noChangeArrowheads="1"/>
            </p:cNvSpPr>
            <p:nvPr/>
          </p:nvSpPr>
          <p:spPr bwMode="auto">
            <a:xfrm>
              <a:off x="5941" y="2197"/>
              <a:ext cx="4" cy="260"/>
            </a:xfrm>
            <a:prstGeom prst="rect">
              <a:avLst/>
            </a:prstGeom>
            <a:solidFill>
              <a:srgbClr val="31C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80" name="Rectangle 366"/>
            <p:cNvSpPr>
              <a:spLocks noChangeArrowheads="1"/>
            </p:cNvSpPr>
            <p:nvPr/>
          </p:nvSpPr>
          <p:spPr bwMode="auto">
            <a:xfrm>
              <a:off x="5945" y="2197"/>
              <a:ext cx="7" cy="260"/>
            </a:xfrm>
            <a:prstGeom prst="rect">
              <a:avLst/>
            </a:prstGeom>
            <a:solidFill>
              <a:srgbClr val="31C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81" name="Rectangle 367"/>
            <p:cNvSpPr>
              <a:spLocks noChangeArrowheads="1"/>
            </p:cNvSpPr>
            <p:nvPr/>
          </p:nvSpPr>
          <p:spPr bwMode="auto">
            <a:xfrm>
              <a:off x="5952" y="2197"/>
              <a:ext cx="11" cy="260"/>
            </a:xfrm>
            <a:prstGeom prst="rect">
              <a:avLst/>
            </a:prstGeom>
            <a:solidFill>
              <a:srgbClr val="30C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82" name="Rectangle 368"/>
            <p:cNvSpPr>
              <a:spLocks noChangeArrowheads="1"/>
            </p:cNvSpPr>
            <p:nvPr/>
          </p:nvSpPr>
          <p:spPr bwMode="auto">
            <a:xfrm>
              <a:off x="5963" y="2197"/>
              <a:ext cx="8" cy="260"/>
            </a:xfrm>
            <a:prstGeom prst="rect">
              <a:avLst/>
            </a:prstGeom>
            <a:solidFill>
              <a:srgbClr val="30C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83" name="Rectangle 369"/>
            <p:cNvSpPr>
              <a:spLocks noChangeArrowheads="1"/>
            </p:cNvSpPr>
            <p:nvPr/>
          </p:nvSpPr>
          <p:spPr bwMode="auto">
            <a:xfrm>
              <a:off x="5971" y="2197"/>
              <a:ext cx="7" cy="260"/>
            </a:xfrm>
            <a:prstGeom prst="rect">
              <a:avLst/>
            </a:prstGeom>
            <a:solidFill>
              <a:srgbClr val="30C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84" name="Rectangle 370"/>
            <p:cNvSpPr>
              <a:spLocks noChangeArrowheads="1"/>
            </p:cNvSpPr>
            <p:nvPr/>
          </p:nvSpPr>
          <p:spPr bwMode="auto">
            <a:xfrm>
              <a:off x="5978" y="2197"/>
              <a:ext cx="8" cy="260"/>
            </a:xfrm>
            <a:prstGeom prst="rect">
              <a:avLst/>
            </a:prstGeom>
            <a:solidFill>
              <a:srgbClr val="30C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85" name="Rectangle 371"/>
            <p:cNvSpPr>
              <a:spLocks noChangeArrowheads="1"/>
            </p:cNvSpPr>
            <p:nvPr/>
          </p:nvSpPr>
          <p:spPr bwMode="auto">
            <a:xfrm>
              <a:off x="5986" y="2197"/>
              <a:ext cx="3" cy="260"/>
            </a:xfrm>
            <a:prstGeom prst="rect">
              <a:avLst/>
            </a:prstGeom>
            <a:solidFill>
              <a:srgbClr val="2FC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86" name="Rectangle 372"/>
            <p:cNvSpPr>
              <a:spLocks noChangeArrowheads="1"/>
            </p:cNvSpPr>
            <p:nvPr/>
          </p:nvSpPr>
          <p:spPr bwMode="auto">
            <a:xfrm>
              <a:off x="5989" y="2197"/>
              <a:ext cx="15" cy="260"/>
            </a:xfrm>
            <a:prstGeom prst="rect">
              <a:avLst/>
            </a:prstGeom>
            <a:solidFill>
              <a:srgbClr val="2FC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87" name="Rectangle 373"/>
            <p:cNvSpPr>
              <a:spLocks noChangeArrowheads="1"/>
            </p:cNvSpPr>
            <p:nvPr/>
          </p:nvSpPr>
          <p:spPr bwMode="auto">
            <a:xfrm>
              <a:off x="6004" y="2197"/>
              <a:ext cx="4" cy="260"/>
            </a:xfrm>
            <a:prstGeom prst="rect">
              <a:avLst/>
            </a:prstGeom>
            <a:solidFill>
              <a:srgbClr val="2FC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88" name="Rectangle 374"/>
            <p:cNvSpPr>
              <a:spLocks noChangeArrowheads="1"/>
            </p:cNvSpPr>
            <p:nvPr/>
          </p:nvSpPr>
          <p:spPr bwMode="auto">
            <a:xfrm>
              <a:off x="6008" y="2197"/>
              <a:ext cx="7" cy="260"/>
            </a:xfrm>
            <a:prstGeom prst="rect">
              <a:avLst/>
            </a:prstGeom>
            <a:solidFill>
              <a:srgbClr val="2FB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89" name="Rectangle 375"/>
            <p:cNvSpPr>
              <a:spLocks noChangeArrowheads="1"/>
            </p:cNvSpPr>
            <p:nvPr/>
          </p:nvSpPr>
          <p:spPr bwMode="auto">
            <a:xfrm>
              <a:off x="6015" y="2197"/>
              <a:ext cx="8" cy="260"/>
            </a:xfrm>
            <a:prstGeom prst="rect">
              <a:avLst/>
            </a:prstGeom>
            <a:solidFill>
              <a:srgbClr val="2EB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90" name="Rectangle 376"/>
            <p:cNvSpPr>
              <a:spLocks noChangeArrowheads="1"/>
            </p:cNvSpPr>
            <p:nvPr/>
          </p:nvSpPr>
          <p:spPr bwMode="auto">
            <a:xfrm>
              <a:off x="6023" y="2197"/>
              <a:ext cx="11" cy="260"/>
            </a:xfrm>
            <a:prstGeom prst="rect">
              <a:avLst/>
            </a:prstGeom>
            <a:solidFill>
              <a:srgbClr val="2EB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91" name="Rectangle 377"/>
            <p:cNvSpPr>
              <a:spLocks noChangeArrowheads="1"/>
            </p:cNvSpPr>
            <p:nvPr/>
          </p:nvSpPr>
          <p:spPr bwMode="auto">
            <a:xfrm>
              <a:off x="6034" y="2197"/>
              <a:ext cx="7" cy="260"/>
            </a:xfrm>
            <a:prstGeom prst="rect">
              <a:avLst/>
            </a:prstGeom>
            <a:solidFill>
              <a:srgbClr val="2EB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92" name="Rectangle 378"/>
            <p:cNvSpPr>
              <a:spLocks noChangeArrowheads="1"/>
            </p:cNvSpPr>
            <p:nvPr/>
          </p:nvSpPr>
          <p:spPr bwMode="auto">
            <a:xfrm>
              <a:off x="6041" y="2197"/>
              <a:ext cx="4" cy="260"/>
            </a:xfrm>
            <a:prstGeom prst="rect">
              <a:avLst/>
            </a:prstGeom>
            <a:solidFill>
              <a:srgbClr val="2EB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93" name="Rectangle 379"/>
            <p:cNvSpPr>
              <a:spLocks noChangeArrowheads="1"/>
            </p:cNvSpPr>
            <p:nvPr/>
          </p:nvSpPr>
          <p:spPr bwMode="auto">
            <a:xfrm>
              <a:off x="6045" y="2197"/>
              <a:ext cx="7" cy="260"/>
            </a:xfrm>
            <a:prstGeom prst="rect">
              <a:avLst/>
            </a:prstGeom>
            <a:solidFill>
              <a:srgbClr val="2D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94" name="Rectangle 380"/>
            <p:cNvSpPr>
              <a:spLocks noChangeArrowheads="1"/>
            </p:cNvSpPr>
            <p:nvPr/>
          </p:nvSpPr>
          <p:spPr bwMode="auto">
            <a:xfrm>
              <a:off x="6052" y="2197"/>
              <a:ext cx="12" cy="260"/>
            </a:xfrm>
            <a:prstGeom prst="rect">
              <a:avLst/>
            </a:prstGeom>
            <a:solidFill>
              <a:srgbClr val="2DB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95" name="Rectangle 381"/>
            <p:cNvSpPr>
              <a:spLocks noChangeArrowheads="1"/>
            </p:cNvSpPr>
            <p:nvPr/>
          </p:nvSpPr>
          <p:spPr bwMode="auto">
            <a:xfrm>
              <a:off x="6064" y="2197"/>
              <a:ext cx="7" cy="260"/>
            </a:xfrm>
            <a:prstGeom prst="rect">
              <a:avLst/>
            </a:prstGeom>
            <a:solidFill>
              <a:srgbClr val="2DB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96" name="Rectangle 382"/>
            <p:cNvSpPr>
              <a:spLocks noChangeArrowheads="1"/>
            </p:cNvSpPr>
            <p:nvPr/>
          </p:nvSpPr>
          <p:spPr bwMode="auto">
            <a:xfrm>
              <a:off x="6071" y="2197"/>
              <a:ext cx="7" cy="260"/>
            </a:xfrm>
            <a:prstGeom prst="rect">
              <a:avLst/>
            </a:prstGeom>
            <a:solidFill>
              <a:srgbClr val="2DB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97" name="Rectangle 383"/>
            <p:cNvSpPr>
              <a:spLocks noChangeArrowheads="1"/>
            </p:cNvSpPr>
            <p:nvPr/>
          </p:nvSpPr>
          <p:spPr bwMode="auto">
            <a:xfrm>
              <a:off x="6078" y="2197"/>
              <a:ext cx="8" cy="260"/>
            </a:xfrm>
            <a:prstGeom prst="rect">
              <a:avLst/>
            </a:prstGeom>
            <a:solidFill>
              <a:srgbClr val="2C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98" name="Rectangle 384"/>
            <p:cNvSpPr>
              <a:spLocks noChangeArrowheads="1"/>
            </p:cNvSpPr>
            <p:nvPr/>
          </p:nvSpPr>
          <p:spPr bwMode="auto">
            <a:xfrm>
              <a:off x="6086" y="2197"/>
              <a:ext cx="11" cy="260"/>
            </a:xfrm>
            <a:prstGeom prst="rect">
              <a:avLst/>
            </a:prstGeom>
            <a:solidFill>
              <a:srgbClr val="2CB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99" name="Rectangle 385"/>
            <p:cNvSpPr>
              <a:spLocks noChangeArrowheads="1"/>
            </p:cNvSpPr>
            <p:nvPr/>
          </p:nvSpPr>
          <p:spPr bwMode="auto">
            <a:xfrm>
              <a:off x="6097" y="2197"/>
              <a:ext cx="7" cy="260"/>
            </a:xfrm>
            <a:prstGeom prst="rect">
              <a:avLst/>
            </a:prstGeom>
            <a:solidFill>
              <a:srgbClr val="2CB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00" name="Rectangle 386"/>
            <p:cNvSpPr>
              <a:spLocks noChangeArrowheads="1"/>
            </p:cNvSpPr>
            <p:nvPr/>
          </p:nvSpPr>
          <p:spPr bwMode="auto">
            <a:xfrm>
              <a:off x="6104" y="2197"/>
              <a:ext cx="4" cy="260"/>
            </a:xfrm>
            <a:prstGeom prst="rect">
              <a:avLst/>
            </a:prstGeom>
            <a:solidFill>
              <a:srgbClr val="2CB3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01" name="Rectangle 387"/>
            <p:cNvSpPr>
              <a:spLocks noChangeArrowheads="1"/>
            </p:cNvSpPr>
            <p:nvPr/>
          </p:nvSpPr>
          <p:spPr bwMode="auto">
            <a:xfrm>
              <a:off x="6108" y="2197"/>
              <a:ext cx="8" cy="260"/>
            </a:xfrm>
            <a:prstGeom prst="rect">
              <a:avLst/>
            </a:prstGeom>
            <a:solidFill>
              <a:srgbClr val="2B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02" name="Rectangle 388"/>
            <p:cNvSpPr>
              <a:spLocks noChangeArrowheads="1"/>
            </p:cNvSpPr>
            <p:nvPr/>
          </p:nvSpPr>
          <p:spPr bwMode="auto">
            <a:xfrm>
              <a:off x="6116" y="2197"/>
              <a:ext cx="7" cy="260"/>
            </a:xfrm>
            <a:prstGeom prst="rect">
              <a:avLst/>
            </a:prstGeom>
            <a:solidFill>
              <a:srgbClr val="2BB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03" name="Rectangle 389"/>
            <p:cNvSpPr>
              <a:spLocks noChangeArrowheads="1"/>
            </p:cNvSpPr>
            <p:nvPr/>
          </p:nvSpPr>
          <p:spPr bwMode="auto">
            <a:xfrm>
              <a:off x="6123" y="2197"/>
              <a:ext cx="11" cy="260"/>
            </a:xfrm>
            <a:prstGeom prst="rect">
              <a:avLst/>
            </a:prstGeom>
            <a:solidFill>
              <a:srgbClr val="2BB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04" name="Rectangle 390"/>
            <p:cNvSpPr>
              <a:spLocks noChangeArrowheads="1"/>
            </p:cNvSpPr>
            <p:nvPr/>
          </p:nvSpPr>
          <p:spPr bwMode="auto">
            <a:xfrm>
              <a:off x="6134" y="2197"/>
              <a:ext cx="8" cy="260"/>
            </a:xfrm>
            <a:prstGeom prst="rect">
              <a:avLst/>
            </a:prstGeom>
            <a:solidFill>
              <a:srgbClr val="2B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05" name="Rectangle 391"/>
            <p:cNvSpPr>
              <a:spLocks noChangeArrowheads="1"/>
            </p:cNvSpPr>
            <p:nvPr/>
          </p:nvSpPr>
          <p:spPr bwMode="auto">
            <a:xfrm>
              <a:off x="6142" y="2197"/>
              <a:ext cx="3" cy="260"/>
            </a:xfrm>
            <a:prstGeom prst="rect">
              <a:avLst/>
            </a:prstGeom>
            <a:solidFill>
              <a:srgbClr val="2AA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06" name="Rectangle 392"/>
            <p:cNvSpPr>
              <a:spLocks noChangeArrowheads="1"/>
            </p:cNvSpPr>
            <p:nvPr/>
          </p:nvSpPr>
          <p:spPr bwMode="auto">
            <a:xfrm>
              <a:off x="6145" y="2197"/>
              <a:ext cx="8" cy="260"/>
            </a:xfrm>
            <a:prstGeom prst="rect">
              <a:avLst/>
            </a:prstGeom>
            <a:solidFill>
              <a:srgbClr val="2AA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07" name="Rectangle 393"/>
            <p:cNvSpPr>
              <a:spLocks noChangeArrowheads="1"/>
            </p:cNvSpPr>
            <p:nvPr/>
          </p:nvSpPr>
          <p:spPr bwMode="auto">
            <a:xfrm>
              <a:off x="6153" y="2197"/>
              <a:ext cx="11" cy="260"/>
            </a:xfrm>
            <a:prstGeom prst="rect">
              <a:avLst/>
            </a:prstGeom>
            <a:solidFill>
              <a:srgbClr val="2AA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08" name="Rectangle 394"/>
            <p:cNvSpPr>
              <a:spLocks noChangeArrowheads="1"/>
            </p:cNvSpPr>
            <p:nvPr/>
          </p:nvSpPr>
          <p:spPr bwMode="auto">
            <a:xfrm>
              <a:off x="6164" y="2197"/>
              <a:ext cx="7" cy="260"/>
            </a:xfrm>
            <a:prstGeom prst="rect">
              <a:avLst/>
            </a:prstGeom>
            <a:solidFill>
              <a:srgbClr val="2AA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09" name="Rectangle 395"/>
            <p:cNvSpPr>
              <a:spLocks noChangeArrowheads="1"/>
            </p:cNvSpPr>
            <p:nvPr/>
          </p:nvSpPr>
          <p:spPr bwMode="auto">
            <a:xfrm>
              <a:off x="6171" y="2197"/>
              <a:ext cx="8" cy="260"/>
            </a:xfrm>
            <a:prstGeom prst="rect">
              <a:avLst/>
            </a:prstGeom>
            <a:solidFill>
              <a:srgbClr val="29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10" name="Rectangle 396"/>
            <p:cNvSpPr>
              <a:spLocks noChangeArrowheads="1"/>
            </p:cNvSpPr>
            <p:nvPr/>
          </p:nvSpPr>
          <p:spPr bwMode="auto">
            <a:xfrm>
              <a:off x="6179" y="2197"/>
              <a:ext cx="7" cy="260"/>
            </a:xfrm>
            <a:prstGeom prst="rect">
              <a:avLst/>
            </a:prstGeom>
            <a:solidFill>
              <a:srgbClr val="29A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11" name="Rectangle 397"/>
            <p:cNvSpPr>
              <a:spLocks noChangeArrowheads="1"/>
            </p:cNvSpPr>
            <p:nvPr/>
          </p:nvSpPr>
          <p:spPr bwMode="auto">
            <a:xfrm>
              <a:off x="6186" y="2197"/>
              <a:ext cx="11" cy="260"/>
            </a:xfrm>
            <a:prstGeom prst="rect">
              <a:avLst/>
            </a:prstGeom>
            <a:solidFill>
              <a:srgbClr val="29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12" name="Rectangle 398"/>
            <p:cNvSpPr>
              <a:spLocks noChangeArrowheads="1"/>
            </p:cNvSpPr>
            <p:nvPr/>
          </p:nvSpPr>
          <p:spPr bwMode="auto">
            <a:xfrm>
              <a:off x="6197" y="2197"/>
              <a:ext cx="8" cy="260"/>
            </a:xfrm>
            <a:prstGeom prst="rect">
              <a:avLst/>
            </a:prstGeom>
            <a:solidFill>
              <a:srgbClr val="29A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13" name="Rectangle 399"/>
            <p:cNvSpPr>
              <a:spLocks noChangeArrowheads="1"/>
            </p:cNvSpPr>
            <p:nvPr/>
          </p:nvSpPr>
          <p:spPr bwMode="auto">
            <a:xfrm>
              <a:off x="6205" y="2197"/>
              <a:ext cx="4" cy="260"/>
            </a:xfrm>
            <a:prstGeom prst="rect">
              <a:avLst/>
            </a:prstGeom>
            <a:solidFill>
              <a:srgbClr val="28A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14" name="Rectangle 400"/>
            <p:cNvSpPr>
              <a:spLocks noChangeArrowheads="1"/>
            </p:cNvSpPr>
            <p:nvPr/>
          </p:nvSpPr>
          <p:spPr bwMode="auto">
            <a:xfrm>
              <a:off x="6209" y="2197"/>
              <a:ext cx="7" cy="260"/>
            </a:xfrm>
            <a:prstGeom prst="rect">
              <a:avLst/>
            </a:prstGeom>
            <a:solidFill>
              <a:srgbClr val="28A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15" name="Rectangle 401"/>
            <p:cNvSpPr>
              <a:spLocks noChangeArrowheads="1"/>
            </p:cNvSpPr>
            <p:nvPr/>
          </p:nvSpPr>
          <p:spPr bwMode="auto">
            <a:xfrm>
              <a:off x="6216" y="2197"/>
              <a:ext cx="7" cy="260"/>
            </a:xfrm>
            <a:prstGeom prst="rect">
              <a:avLst/>
            </a:prstGeom>
            <a:solidFill>
              <a:srgbClr val="28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16" name="Freeform 402"/>
            <p:cNvSpPr>
              <a:spLocks/>
            </p:cNvSpPr>
            <p:nvPr/>
          </p:nvSpPr>
          <p:spPr bwMode="auto">
            <a:xfrm>
              <a:off x="5822" y="2197"/>
              <a:ext cx="398" cy="256"/>
            </a:xfrm>
            <a:custGeom>
              <a:avLst/>
              <a:gdLst>
                <a:gd name="T0" fmla="*/ 1672 w 1712"/>
                <a:gd name="T1" fmla="*/ 0 h 1104"/>
                <a:gd name="T2" fmla="*/ 1712 w 1712"/>
                <a:gd name="T3" fmla="*/ 40 h 1104"/>
                <a:gd name="T4" fmla="*/ 1712 w 1712"/>
                <a:gd name="T5" fmla="*/ 40 h 1104"/>
                <a:gd name="T6" fmla="*/ 1712 w 1712"/>
                <a:gd name="T7" fmla="*/ 1064 h 1104"/>
                <a:gd name="T8" fmla="*/ 1712 w 1712"/>
                <a:gd name="T9" fmla="*/ 1064 h 1104"/>
                <a:gd name="T10" fmla="*/ 1672 w 1712"/>
                <a:gd name="T11" fmla="*/ 1104 h 1104"/>
                <a:gd name="T12" fmla="*/ 1672 w 1712"/>
                <a:gd name="T13" fmla="*/ 1104 h 1104"/>
                <a:gd name="T14" fmla="*/ 1672 w 1712"/>
                <a:gd name="T15" fmla="*/ 1104 h 1104"/>
                <a:gd name="T16" fmla="*/ 40 w 1712"/>
                <a:gd name="T17" fmla="*/ 1104 h 1104"/>
                <a:gd name="T18" fmla="*/ 40 w 1712"/>
                <a:gd name="T19" fmla="*/ 1104 h 1104"/>
                <a:gd name="T20" fmla="*/ 0 w 1712"/>
                <a:gd name="T21" fmla="*/ 1064 h 1104"/>
                <a:gd name="T22" fmla="*/ 0 w 1712"/>
                <a:gd name="T23" fmla="*/ 1064 h 1104"/>
                <a:gd name="T24" fmla="*/ 0 w 1712"/>
                <a:gd name="T25" fmla="*/ 40 h 1104"/>
                <a:gd name="T26" fmla="*/ 40 w 1712"/>
                <a:gd name="T27" fmla="*/ 0 h 1104"/>
                <a:gd name="T28" fmla="*/ 40 w 1712"/>
                <a:gd name="T29" fmla="*/ 0 h 1104"/>
                <a:gd name="T30" fmla="*/ 1672 w 1712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12" h="1104">
                  <a:moveTo>
                    <a:pt x="1672" y="0"/>
                  </a:moveTo>
                  <a:cubicBezTo>
                    <a:pt x="1695" y="0"/>
                    <a:pt x="1712" y="18"/>
                    <a:pt x="1712" y="40"/>
                  </a:cubicBezTo>
                  <a:lnTo>
                    <a:pt x="1712" y="40"/>
                  </a:lnTo>
                  <a:lnTo>
                    <a:pt x="1712" y="1064"/>
                  </a:lnTo>
                  <a:lnTo>
                    <a:pt x="1712" y="1064"/>
                  </a:lnTo>
                  <a:cubicBezTo>
                    <a:pt x="1712" y="1087"/>
                    <a:pt x="1695" y="1104"/>
                    <a:pt x="1672" y="1104"/>
                  </a:cubicBezTo>
                  <a:cubicBezTo>
                    <a:pt x="1672" y="1104"/>
                    <a:pt x="1672" y="1104"/>
                    <a:pt x="1672" y="1104"/>
                  </a:cubicBezTo>
                  <a:lnTo>
                    <a:pt x="1672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672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17" name="Rectangle 403"/>
            <p:cNvSpPr>
              <a:spLocks noChangeArrowheads="1"/>
            </p:cNvSpPr>
            <p:nvPr/>
          </p:nvSpPr>
          <p:spPr bwMode="auto">
            <a:xfrm>
              <a:off x="5837" y="2231"/>
              <a:ext cx="383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Uwarunkowania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8" name="Rectangle 404"/>
            <p:cNvSpPr>
              <a:spLocks noChangeArrowheads="1"/>
            </p:cNvSpPr>
            <p:nvPr/>
          </p:nvSpPr>
          <p:spPr bwMode="auto">
            <a:xfrm>
              <a:off x="5848" y="2305"/>
              <a:ext cx="353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technologiczne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019" name="Freeform 405"/>
            <p:cNvSpPr>
              <a:spLocks/>
            </p:cNvSpPr>
            <p:nvPr/>
          </p:nvSpPr>
          <p:spPr bwMode="auto">
            <a:xfrm>
              <a:off x="4856" y="2208"/>
              <a:ext cx="331" cy="257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ADAD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9" name="Group 607"/>
          <p:cNvGrpSpPr>
            <a:grpSpLocks/>
          </p:cNvGrpSpPr>
          <p:nvPr/>
        </p:nvGrpSpPr>
        <p:grpSpPr bwMode="auto">
          <a:xfrm>
            <a:off x="2949576" y="1152525"/>
            <a:ext cx="6151563" cy="2760663"/>
            <a:chOff x="1858" y="726"/>
            <a:chExt cx="3875" cy="1739"/>
          </a:xfrm>
        </p:grpSpPr>
        <p:sp>
          <p:nvSpPr>
            <p:cNvPr id="620" name="Rectangle 407"/>
            <p:cNvSpPr>
              <a:spLocks noChangeArrowheads="1"/>
            </p:cNvSpPr>
            <p:nvPr/>
          </p:nvSpPr>
          <p:spPr bwMode="auto">
            <a:xfrm>
              <a:off x="4845" y="2197"/>
              <a:ext cx="71" cy="260"/>
            </a:xfrm>
            <a:prstGeom prst="rect">
              <a:avLst/>
            </a:prstGeom>
            <a:solidFill>
              <a:srgbClr val="32C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1" name="Rectangle 408"/>
            <p:cNvSpPr>
              <a:spLocks noChangeArrowheads="1"/>
            </p:cNvSpPr>
            <p:nvPr/>
          </p:nvSpPr>
          <p:spPr bwMode="auto">
            <a:xfrm>
              <a:off x="4916" y="2197"/>
              <a:ext cx="7" cy="260"/>
            </a:xfrm>
            <a:prstGeom prst="rect">
              <a:avLst/>
            </a:prstGeom>
            <a:solidFill>
              <a:srgbClr val="32C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2" name="Rectangle 409"/>
            <p:cNvSpPr>
              <a:spLocks noChangeArrowheads="1"/>
            </p:cNvSpPr>
            <p:nvPr/>
          </p:nvSpPr>
          <p:spPr bwMode="auto">
            <a:xfrm>
              <a:off x="4923" y="2197"/>
              <a:ext cx="4" cy="260"/>
            </a:xfrm>
            <a:prstGeom prst="rect">
              <a:avLst/>
            </a:prstGeom>
            <a:solidFill>
              <a:srgbClr val="32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3" name="Rectangle 410"/>
            <p:cNvSpPr>
              <a:spLocks noChangeArrowheads="1"/>
            </p:cNvSpPr>
            <p:nvPr/>
          </p:nvSpPr>
          <p:spPr bwMode="auto">
            <a:xfrm>
              <a:off x="4927" y="2197"/>
              <a:ext cx="11" cy="260"/>
            </a:xfrm>
            <a:prstGeom prst="rect">
              <a:avLst/>
            </a:prstGeom>
            <a:solidFill>
              <a:srgbClr val="31C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4" name="Rectangle 411"/>
            <p:cNvSpPr>
              <a:spLocks noChangeArrowheads="1"/>
            </p:cNvSpPr>
            <p:nvPr/>
          </p:nvSpPr>
          <p:spPr bwMode="auto">
            <a:xfrm>
              <a:off x="4938" y="2197"/>
              <a:ext cx="7" cy="260"/>
            </a:xfrm>
            <a:prstGeom prst="rect">
              <a:avLst/>
            </a:prstGeom>
            <a:solidFill>
              <a:srgbClr val="31C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5" name="Rectangle 412"/>
            <p:cNvSpPr>
              <a:spLocks noChangeArrowheads="1"/>
            </p:cNvSpPr>
            <p:nvPr/>
          </p:nvSpPr>
          <p:spPr bwMode="auto">
            <a:xfrm>
              <a:off x="4945" y="2197"/>
              <a:ext cx="4" cy="260"/>
            </a:xfrm>
            <a:prstGeom prst="rect">
              <a:avLst/>
            </a:prstGeom>
            <a:solidFill>
              <a:srgbClr val="31C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6" name="Rectangle 413"/>
            <p:cNvSpPr>
              <a:spLocks noChangeArrowheads="1"/>
            </p:cNvSpPr>
            <p:nvPr/>
          </p:nvSpPr>
          <p:spPr bwMode="auto">
            <a:xfrm>
              <a:off x="4949" y="2197"/>
              <a:ext cx="4" cy="260"/>
            </a:xfrm>
            <a:prstGeom prst="rect">
              <a:avLst/>
            </a:prstGeom>
            <a:solidFill>
              <a:srgbClr val="31C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7" name="Rectangle 414"/>
            <p:cNvSpPr>
              <a:spLocks noChangeArrowheads="1"/>
            </p:cNvSpPr>
            <p:nvPr/>
          </p:nvSpPr>
          <p:spPr bwMode="auto">
            <a:xfrm>
              <a:off x="4953" y="2197"/>
              <a:ext cx="11" cy="260"/>
            </a:xfrm>
            <a:prstGeom prst="rect">
              <a:avLst/>
            </a:prstGeom>
            <a:solidFill>
              <a:srgbClr val="30C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8" name="Rectangle 415"/>
            <p:cNvSpPr>
              <a:spLocks noChangeArrowheads="1"/>
            </p:cNvSpPr>
            <p:nvPr/>
          </p:nvSpPr>
          <p:spPr bwMode="auto">
            <a:xfrm>
              <a:off x="4964" y="2197"/>
              <a:ext cx="7" cy="260"/>
            </a:xfrm>
            <a:prstGeom prst="rect">
              <a:avLst/>
            </a:prstGeom>
            <a:solidFill>
              <a:srgbClr val="30C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9" name="Rectangle 416"/>
            <p:cNvSpPr>
              <a:spLocks noChangeArrowheads="1"/>
            </p:cNvSpPr>
            <p:nvPr/>
          </p:nvSpPr>
          <p:spPr bwMode="auto">
            <a:xfrm>
              <a:off x="4971" y="2197"/>
              <a:ext cx="4" cy="260"/>
            </a:xfrm>
            <a:prstGeom prst="rect">
              <a:avLst/>
            </a:prstGeom>
            <a:solidFill>
              <a:srgbClr val="30C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0" name="Rectangle 417"/>
            <p:cNvSpPr>
              <a:spLocks noChangeArrowheads="1"/>
            </p:cNvSpPr>
            <p:nvPr/>
          </p:nvSpPr>
          <p:spPr bwMode="auto">
            <a:xfrm>
              <a:off x="4975" y="2197"/>
              <a:ext cx="4" cy="260"/>
            </a:xfrm>
            <a:prstGeom prst="rect">
              <a:avLst/>
            </a:prstGeom>
            <a:solidFill>
              <a:srgbClr val="30C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1" name="Rectangle 418"/>
            <p:cNvSpPr>
              <a:spLocks noChangeArrowheads="1"/>
            </p:cNvSpPr>
            <p:nvPr/>
          </p:nvSpPr>
          <p:spPr bwMode="auto">
            <a:xfrm>
              <a:off x="4979" y="2197"/>
              <a:ext cx="7" cy="260"/>
            </a:xfrm>
            <a:prstGeom prst="rect">
              <a:avLst/>
            </a:prstGeom>
            <a:solidFill>
              <a:srgbClr val="2FC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2" name="Rectangle 419"/>
            <p:cNvSpPr>
              <a:spLocks noChangeArrowheads="1"/>
            </p:cNvSpPr>
            <p:nvPr/>
          </p:nvSpPr>
          <p:spPr bwMode="auto">
            <a:xfrm>
              <a:off x="4986" y="2197"/>
              <a:ext cx="11" cy="260"/>
            </a:xfrm>
            <a:prstGeom prst="rect">
              <a:avLst/>
            </a:prstGeom>
            <a:solidFill>
              <a:srgbClr val="2FC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3" name="Rectangle 420"/>
            <p:cNvSpPr>
              <a:spLocks noChangeArrowheads="1"/>
            </p:cNvSpPr>
            <p:nvPr/>
          </p:nvSpPr>
          <p:spPr bwMode="auto">
            <a:xfrm>
              <a:off x="4997" y="2197"/>
              <a:ext cx="4" cy="260"/>
            </a:xfrm>
            <a:prstGeom prst="rect">
              <a:avLst/>
            </a:prstGeom>
            <a:solidFill>
              <a:srgbClr val="2FC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4" name="Rectangle 421"/>
            <p:cNvSpPr>
              <a:spLocks noChangeArrowheads="1"/>
            </p:cNvSpPr>
            <p:nvPr/>
          </p:nvSpPr>
          <p:spPr bwMode="auto">
            <a:xfrm>
              <a:off x="5001" y="2197"/>
              <a:ext cx="4" cy="260"/>
            </a:xfrm>
            <a:prstGeom prst="rect">
              <a:avLst/>
            </a:prstGeom>
            <a:solidFill>
              <a:srgbClr val="2FB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5" name="Rectangle 422"/>
            <p:cNvSpPr>
              <a:spLocks noChangeArrowheads="1"/>
            </p:cNvSpPr>
            <p:nvPr/>
          </p:nvSpPr>
          <p:spPr bwMode="auto">
            <a:xfrm>
              <a:off x="5005" y="2197"/>
              <a:ext cx="7" cy="260"/>
            </a:xfrm>
            <a:prstGeom prst="rect">
              <a:avLst/>
            </a:prstGeom>
            <a:solidFill>
              <a:srgbClr val="2EB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6" name="Rectangle 423"/>
            <p:cNvSpPr>
              <a:spLocks noChangeArrowheads="1"/>
            </p:cNvSpPr>
            <p:nvPr/>
          </p:nvSpPr>
          <p:spPr bwMode="auto">
            <a:xfrm>
              <a:off x="5012" y="2197"/>
              <a:ext cx="11" cy="260"/>
            </a:xfrm>
            <a:prstGeom prst="rect">
              <a:avLst/>
            </a:prstGeom>
            <a:solidFill>
              <a:srgbClr val="2EB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7" name="Rectangle 424"/>
            <p:cNvSpPr>
              <a:spLocks noChangeArrowheads="1"/>
            </p:cNvSpPr>
            <p:nvPr/>
          </p:nvSpPr>
          <p:spPr bwMode="auto">
            <a:xfrm>
              <a:off x="5023" y="2197"/>
              <a:ext cx="4" cy="260"/>
            </a:xfrm>
            <a:prstGeom prst="rect">
              <a:avLst/>
            </a:prstGeom>
            <a:solidFill>
              <a:srgbClr val="2EB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8" name="Rectangle 425"/>
            <p:cNvSpPr>
              <a:spLocks noChangeArrowheads="1"/>
            </p:cNvSpPr>
            <p:nvPr/>
          </p:nvSpPr>
          <p:spPr bwMode="auto">
            <a:xfrm>
              <a:off x="5027" y="2197"/>
              <a:ext cx="4" cy="260"/>
            </a:xfrm>
            <a:prstGeom prst="rect">
              <a:avLst/>
            </a:prstGeom>
            <a:solidFill>
              <a:srgbClr val="2EB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9" name="Rectangle 426"/>
            <p:cNvSpPr>
              <a:spLocks noChangeArrowheads="1"/>
            </p:cNvSpPr>
            <p:nvPr/>
          </p:nvSpPr>
          <p:spPr bwMode="auto">
            <a:xfrm>
              <a:off x="5031" y="2197"/>
              <a:ext cx="7" cy="260"/>
            </a:xfrm>
            <a:prstGeom prst="rect">
              <a:avLst/>
            </a:prstGeom>
            <a:solidFill>
              <a:srgbClr val="2D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0" name="Rectangle 427"/>
            <p:cNvSpPr>
              <a:spLocks noChangeArrowheads="1"/>
            </p:cNvSpPr>
            <p:nvPr/>
          </p:nvSpPr>
          <p:spPr bwMode="auto">
            <a:xfrm>
              <a:off x="5038" y="2197"/>
              <a:ext cx="11" cy="260"/>
            </a:xfrm>
            <a:prstGeom prst="rect">
              <a:avLst/>
            </a:prstGeom>
            <a:solidFill>
              <a:srgbClr val="2DB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1" name="Rectangle 428"/>
            <p:cNvSpPr>
              <a:spLocks noChangeArrowheads="1"/>
            </p:cNvSpPr>
            <p:nvPr/>
          </p:nvSpPr>
          <p:spPr bwMode="auto">
            <a:xfrm>
              <a:off x="5049" y="2197"/>
              <a:ext cx="4" cy="260"/>
            </a:xfrm>
            <a:prstGeom prst="rect">
              <a:avLst/>
            </a:prstGeom>
            <a:solidFill>
              <a:srgbClr val="2DB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2" name="Rectangle 429"/>
            <p:cNvSpPr>
              <a:spLocks noChangeArrowheads="1"/>
            </p:cNvSpPr>
            <p:nvPr/>
          </p:nvSpPr>
          <p:spPr bwMode="auto">
            <a:xfrm>
              <a:off x="5053" y="2197"/>
              <a:ext cx="4" cy="260"/>
            </a:xfrm>
            <a:prstGeom prst="rect">
              <a:avLst/>
            </a:prstGeom>
            <a:solidFill>
              <a:srgbClr val="2DB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3" name="Rectangle 430"/>
            <p:cNvSpPr>
              <a:spLocks noChangeArrowheads="1"/>
            </p:cNvSpPr>
            <p:nvPr/>
          </p:nvSpPr>
          <p:spPr bwMode="auto">
            <a:xfrm>
              <a:off x="5057" y="2197"/>
              <a:ext cx="7" cy="260"/>
            </a:xfrm>
            <a:prstGeom prst="rect">
              <a:avLst/>
            </a:prstGeom>
            <a:solidFill>
              <a:srgbClr val="2C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4" name="Rectangle 431"/>
            <p:cNvSpPr>
              <a:spLocks noChangeArrowheads="1"/>
            </p:cNvSpPr>
            <p:nvPr/>
          </p:nvSpPr>
          <p:spPr bwMode="auto">
            <a:xfrm>
              <a:off x="5064" y="2197"/>
              <a:ext cx="11" cy="260"/>
            </a:xfrm>
            <a:prstGeom prst="rect">
              <a:avLst/>
            </a:prstGeom>
            <a:solidFill>
              <a:srgbClr val="2CB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5" name="Rectangle 432"/>
            <p:cNvSpPr>
              <a:spLocks noChangeArrowheads="1"/>
            </p:cNvSpPr>
            <p:nvPr/>
          </p:nvSpPr>
          <p:spPr bwMode="auto">
            <a:xfrm>
              <a:off x="5075" y="2197"/>
              <a:ext cx="4" cy="260"/>
            </a:xfrm>
            <a:prstGeom prst="rect">
              <a:avLst/>
            </a:prstGeom>
            <a:solidFill>
              <a:srgbClr val="2CB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6" name="Rectangle 433"/>
            <p:cNvSpPr>
              <a:spLocks noChangeArrowheads="1"/>
            </p:cNvSpPr>
            <p:nvPr/>
          </p:nvSpPr>
          <p:spPr bwMode="auto">
            <a:xfrm>
              <a:off x="5079" y="2197"/>
              <a:ext cx="4" cy="260"/>
            </a:xfrm>
            <a:prstGeom prst="rect">
              <a:avLst/>
            </a:prstGeom>
            <a:solidFill>
              <a:srgbClr val="2CB3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7" name="Rectangle 434"/>
            <p:cNvSpPr>
              <a:spLocks noChangeArrowheads="1"/>
            </p:cNvSpPr>
            <p:nvPr/>
          </p:nvSpPr>
          <p:spPr bwMode="auto">
            <a:xfrm>
              <a:off x="5083" y="2197"/>
              <a:ext cx="7" cy="260"/>
            </a:xfrm>
            <a:prstGeom prst="rect">
              <a:avLst/>
            </a:prstGeom>
            <a:solidFill>
              <a:srgbClr val="2B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8" name="Rectangle 435"/>
            <p:cNvSpPr>
              <a:spLocks noChangeArrowheads="1"/>
            </p:cNvSpPr>
            <p:nvPr/>
          </p:nvSpPr>
          <p:spPr bwMode="auto">
            <a:xfrm>
              <a:off x="5090" y="2197"/>
              <a:ext cx="4" cy="260"/>
            </a:xfrm>
            <a:prstGeom prst="rect">
              <a:avLst/>
            </a:prstGeom>
            <a:solidFill>
              <a:srgbClr val="2BB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9" name="Rectangle 436"/>
            <p:cNvSpPr>
              <a:spLocks noChangeArrowheads="1"/>
            </p:cNvSpPr>
            <p:nvPr/>
          </p:nvSpPr>
          <p:spPr bwMode="auto">
            <a:xfrm>
              <a:off x="5094" y="2197"/>
              <a:ext cx="11" cy="260"/>
            </a:xfrm>
            <a:prstGeom prst="rect">
              <a:avLst/>
            </a:prstGeom>
            <a:solidFill>
              <a:srgbClr val="2BB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0" name="Rectangle 437"/>
            <p:cNvSpPr>
              <a:spLocks noChangeArrowheads="1"/>
            </p:cNvSpPr>
            <p:nvPr/>
          </p:nvSpPr>
          <p:spPr bwMode="auto">
            <a:xfrm>
              <a:off x="5105" y="2197"/>
              <a:ext cx="8" cy="260"/>
            </a:xfrm>
            <a:prstGeom prst="rect">
              <a:avLst/>
            </a:prstGeom>
            <a:solidFill>
              <a:srgbClr val="2B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1" name="Rectangle 438"/>
            <p:cNvSpPr>
              <a:spLocks noChangeArrowheads="1"/>
            </p:cNvSpPr>
            <p:nvPr/>
          </p:nvSpPr>
          <p:spPr bwMode="auto">
            <a:xfrm>
              <a:off x="5113" y="2197"/>
              <a:ext cx="3" cy="260"/>
            </a:xfrm>
            <a:prstGeom prst="rect">
              <a:avLst/>
            </a:prstGeom>
            <a:solidFill>
              <a:srgbClr val="2AA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2" name="Rectangle 439"/>
            <p:cNvSpPr>
              <a:spLocks noChangeArrowheads="1"/>
            </p:cNvSpPr>
            <p:nvPr/>
          </p:nvSpPr>
          <p:spPr bwMode="auto">
            <a:xfrm>
              <a:off x="5116" y="2197"/>
              <a:ext cx="4" cy="260"/>
            </a:xfrm>
            <a:prstGeom prst="rect">
              <a:avLst/>
            </a:prstGeom>
            <a:solidFill>
              <a:srgbClr val="2AA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3" name="Rectangle 440"/>
            <p:cNvSpPr>
              <a:spLocks noChangeArrowheads="1"/>
            </p:cNvSpPr>
            <p:nvPr/>
          </p:nvSpPr>
          <p:spPr bwMode="auto">
            <a:xfrm>
              <a:off x="5120" y="2197"/>
              <a:ext cx="11" cy="260"/>
            </a:xfrm>
            <a:prstGeom prst="rect">
              <a:avLst/>
            </a:prstGeom>
            <a:solidFill>
              <a:srgbClr val="2AA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4" name="Rectangle 441"/>
            <p:cNvSpPr>
              <a:spLocks noChangeArrowheads="1"/>
            </p:cNvSpPr>
            <p:nvPr/>
          </p:nvSpPr>
          <p:spPr bwMode="auto">
            <a:xfrm>
              <a:off x="5131" y="2197"/>
              <a:ext cx="8" cy="260"/>
            </a:xfrm>
            <a:prstGeom prst="rect">
              <a:avLst/>
            </a:prstGeom>
            <a:solidFill>
              <a:srgbClr val="2AA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5" name="Rectangle 442"/>
            <p:cNvSpPr>
              <a:spLocks noChangeArrowheads="1"/>
            </p:cNvSpPr>
            <p:nvPr/>
          </p:nvSpPr>
          <p:spPr bwMode="auto">
            <a:xfrm>
              <a:off x="5139" y="2197"/>
              <a:ext cx="3" cy="260"/>
            </a:xfrm>
            <a:prstGeom prst="rect">
              <a:avLst/>
            </a:prstGeom>
            <a:solidFill>
              <a:srgbClr val="29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6" name="Rectangle 443"/>
            <p:cNvSpPr>
              <a:spLocks noChangeArrowheads="1"/>
            </p:cNvSpPr>
            <p:nvPr/>
          </p:nvSpPr>
          <p:spPr bwMode="auto">
            <a:xfrm>
              <a:off x="5142" y="2197"/>
              <a:ext cx="4" cy="260"/>
            </a:xfrm>
            <a:prstGeom prst="rect">
              <a:avLst/>
            </a:prstGeom>
            <a:solidFill>
              <a:srgbClr val="29A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7" name="Rectangle 444"/>
            <p:cNvSpPr>
              <a:spLocks noChangeArrowheads="1"/>
            </p:cNvSpPr>
            <p:nvPr/>
          </p:nvSpPr>
          <p:spPr bwMode="auto">
            <a:xfrm>
              <a:off x="5146" y="2197"/>
              <a:ext cx="11" cy="260"/>
            </a:xfrm>
            <a:prstGeom prst="rect">
              <a:avLst/>
            </a:prstGeom>
            <a:solidFill>
              <a:srgbClr val="29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8" name="Rectangle 445"/>
            <p:cNvSpPr>
              <a:spLocks noChangeArrowheads="1"/>
            </p:cNvSpPr>
            <p:nvPr/>
          </p:nvSpPr>
          <p:spPr bwMode="auto">
            <a:xfrm>
              <a:off x="5157" y="2197"/>
              <a:ext cx="8" cy="260"/>
            </a:xfrm>
            <a:prstGeom prst="rect">
              <a:avLst/>
            </a:prstGeom>
            <a:solidFill>
              <a:srgbClr val="29A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9" name="Rectangle 446"/>
            <p:cNvSpPr>
              <a:spLocks noChangeArrowheads="1"/>
            </p:cNvSpPr>
            <p:nvPr/>
          </p:nvSpPr>
          <p:spPr bwMode="auto">
            <a:xfrm>
              <a:off x="5165" y="2197"/>
              <a:ext cx="3" cy="260"/>
            </a:xfrm>
            <a:prstGeom prst="rect">
              <a:avLst/>
            </a:prstGeom>
            <a:solidFill>
              <a:srgbClr val="28A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60" name="Rectangle 447"/>
            <p:cNvSpPr>
              <a:spLocks noChangeArrowheads="1"/>
            </p:cNvSpPr>
            <p:nvPr/>
          </p:nvSpPr>
          <p:spPr bwMode="auto">
            <a:xfrm>
              <a:off x="5168" y="2197"/>
              <a:ext cx="4" cy="260"/>
            </a:xfrm>
            <a:prstGeom prst="rect">
              <a:avLst/>
            </a:prstGeom>
            <a:solidFill>
              <a:srgbClr val="28A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61" name="Rectangle 448"/>
            <p:cNvSpPr>
              <a:spLocks noChangeArrowheads="1"/>
            </p:cNvSpPr>
            <p:nvPr/>
          </p:nvSpPr>
          <p:spPr bwMode="auto">
            <a:xfrm>
              <a:off x="5172" y="2197"/>
              <a:ext cx="7" cy="260"/>
            </a:xfrm>
            <a:prstGeom prst="rect">
              <a:avLst/>
            </a:prstGeom>
            <a:solidFill>
              <a:srgbClr val="28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62" name="Freeform 449"/>
            <p:cNvSpPr>
              <a:spLocks/>
            </p:cNvSpPr>
            <p:nvPr/>
          </p:nvSpPr>
          <p:spPr bwMode="auto">
            <a:xfrm>
              <a:off x="4845" y="2197"/>
              <a:ext cx="331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63" name="Rectangle 450"/>
            <p:cNvSpPr>
              <a:spLocks noChangeArrowheads="1"/>
            </p:cNvSpPr>
            <p:nvPr/>
          </p:nvSpPr>
          <p:spPr bwMode="auto">
            <a:xfrm>
              <a:off x="4968" y="2231"/>
              <a:ext cx="108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Cel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4" name="Rectangle 451"/>
            <p:cNvSpPr>
              <a:spLocks noChangeArrowheads="1"/>
            </p:cNvSpPr>
            <p:nvPr/>
          </p:nvSpPr>
          <p:spPr bwMode="auto">
            <a:xfrm>
              <a:off x="4886" y="2305"/>
              <a:ext cx="260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organizacji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65" name="Freeform 452"/>
            <p:cNvSpPr>
              <a:spLocks/>
            </p:cNvSpPr>
            <p:nvPr/>
          </p:nvSpPr>
          <p:spPr bwMode="auto">
            <a:xfrm>
              <a:off x="5269" y="2208"/>
              <a:ext cx="464" cy="257"/>
            </a:xfrm>
            <a:custGeom>
              <a:avLst/>
              <a:gdLst>
                <a:gd name="T0" fmla="*/ 1960 w 2000"/>
                <a:gd name="T1" fmla="*/ 0 h 1104"/>
                <a:gd name="T2" fmla="*/ 2000 w 2000"/>
                <a:gd name="T3" fmla="*/ 40 h 1104"/>
                <a:gd name="T4" fmla="*/ 2000 w 2000"/>
                <a:gd name="T5" fmla="*/ 40 h 1104"/>
                <a:gd name="T6" fmla="*/ 2000 w 2000"/>
                <a:gd name="T7" fmla="*/ 1064 h 1104"/>
                <a:gd name="T8" fmla="*/ 2000 w 2000"/>
                <a:gd name="T9" fmla="*/ 1064 h 1104"/>
                <a:gd name="T10" fmla="*/ 1960 w 2000"/>
                <a:gd name="T11" fmla="*/ 1104 h 1104"/>
                <a:gd name="T12" fmla="*/ 1960 w 2000"/>
                <a:gd name="T13" fmla="*/ 1104 h 1104"/>
                <a:gd name="T14" fmla="*/ 1960 w 2000"/>
                <a:gd name="T15" fmla="*/ 1104 h 1104"/>
                <a:gd name="T16" fmla="*/ 40 w 2000"/>
                <a:gd name="T17" fmla="*/ 1104 h 1104"/>
                <a:gd name="T18" fmla="*/ 40 w 2000"/>
                <a:gd name="T19" fmla="*/ 1104 h 1104"/>
                <a:gd name="T20" fmla="*/ 0 w 2000"/>
                <a:gd name="T21" fmla="*/ 1064 h 1104"/>
                <a:gd name="T22" fmla="*/ 0 w 2000"/>
                <a:gd name="T23" fmla="*/ 1064 h 1104"/>
                <a:gd name="T24" fmla="*/ 0 w 2000"/>
                <a:gd name="T25" fmla="*/ 40 h 1104"/>
                <a:gd name="T26" fmla="*/ 40 w 2000"/>
                <a:gd name="T27" fmla="*/ 0 h 1104"/>
                <a:gd name="T28" fmla="*/ 40 w 2000"/>
                <a:gd name="T29" fmla="*/ 0 h 1104"/>
                <a:gd name="T30" fmla="*/ 1960 w 2000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00" h="1104">
                  <a:moveTo>
                    <a:pt x="1960" y="0"/>
                  </a:moveTo>
                  <a:cubicBezTo>
                    <a:pt x="1983" y="0"/>
                    <a:pt x="2000" y="18"/>
                    <a:pt x="2000" y="40"/>
                  </a:cubicBezTo>
                  <a:lnTo>
                    <a:pt x="2000" y="40"/>
                  </a:lnTo>
                  <a:lnTo>
                    <a:pt x="2000" y="1064"/>
                  </a:lnTo>
                  <a:lnTo>
                    <a:pt x="2000" y="1064"/>
                  </a:lnTo>
                  <a:cubicBezTo>
                    <a:pt x="2000" y="1087"/>
                    <a:pt x="1983" y="1104"/>
                    <a:pt x="1960" y="1104"/>
                  </a:cubicBezTo>
                  <a:cubicBezTo>
                    <a:pt x="1960" y="1104"/>
                    <a:pt x="1960" y="1104"/>
                    <a:pt x="1960" y="1104"/>
                  </a:cubicBezTo>
                  <a:lnTo>
                    <a:pt x="1960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960" y="0"/>
                  </a:lnTo>
                  <a:close/>
                </a:path>
              </a:pathLst>
            </a:custGeom>
            <a:solidFill>
              <a:srgbClr val="DADAD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66" name="Rectangle 453"/>
            <p:cNvSpPr>
              <a:spLocks noChangeArrowheads="1"/>
            </p:cNvSpPr>
            <p:nvPr/>
          </p:nvSpPr>
          <p:spPr bwMode="auto">
            <a:xfrm>
              <a:off x="5257" y="2197"/>
              <a:ext cx="101" cy="260"/>
            </a:xfrm>
            <a:prstGeom prst="rect">
              <a:avLst/>
            </a:prstGeom>
            <a:solidFill>
              <a:srgbClr val="32C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67" name="Rectangle 454"/>
            <p:cNvSpPr>
              <a:spLocks noChangeArrowheads="1"/>
            </p:cNvSpPr>
            <p:nvPr/>
          </p:nvSpPr>
          <p:spPr bwMode="auto">
            <a:xfrm>
              <a:off x="5358" y="2197"/>
              <a:ext cx="7" cy="260"/>
            </a:xfrm>
            <a:prstGeom prst="rect">
              <a:avLst/>
            </a:prstGeom>
            <a:solidFill>
              <a:srgbClr val="32CC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68" name="Rectangle 455"/>
            <p:cNvSpPr>
              <a:spLocks noChangeArrowheads="1"/>
            </p:cNvSpPr>
            <p:nvPr/>
          </p:nvSpPr>
          <p:spPr bwMode="auto">
            <a:xfrm>
              <a:off x="5365" y="2197"/>
              <a:ext cx="8" cy="260"/>
            </a:xfrm>
            <a:prstGeom prst="rect">
              <a:avLst/>
            </a:prstGeom>
            <a:solidFill>
              <a:srgbClr val="32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69" name="Rectangle 456"/>
            <p:cNvSpPr>
              <a:spLocks noChangeArrowheads="1"/>
            </p:cNvSpPr>
            <p:nvPr/>
          </p:nvSpPr>
          <p:spPr bwMode="auto">
            <a:xfrm>
              <a:off x="5373" y="2197"/>
              <a:ext cx="14" cy="260"/>
            </a:xfrm>
            <a:prstGeom prst="rect">
              <a:avLst/>
            </a:prstGeom>
            <a:solidFill>
              <a:srgbClr val="31CA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0" name="Rectangle 457"/>
            <p:cNvSpPr>
              <a:spLocks noChangeArrowheads="1"/>
            </p:cNvSpPr>
            <p:nvPr/>
          </p:nvSpPr>
          <p:spPr bwMode="auto">
            <a:xfrm>
              <a:off x="5387" y="2197"/>
              <a:ext cx="8" cy="260"/>
            </a:xfrm>
            <a:prstGeom prst="rect">
              <a:avLst/>
            </a:prstGeom>
            <a:solidFill>
              <a:srgbClr val="31C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1" name="Rectangle 458"/>
            <p:cNvSpPr>
              <a:spLocks noChangeArrowheads="1"/>
            </p:cNvSpPr>
            <p:nvPr/>
          </p:nvSpPr>
          <p:spPr bwMode="auto">
            <a:xfrm>
              <a:off x="5395" y="2197"/>
              <a:ext cx="7" cy="260"/>
            </a:xfrm>
            <a:prstGeom prst="rect">
              <a:avLst/>
            </a:prstGeom>
            <a:solidFill>
              <a:srgbClr val="31C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2" name="Rectangle 459"/>
            <p:cNvSpPr>
              <a:spLocks noChangeArrowheads="1"/>
            </p:cNvSpPr>
            <p:nvPr/>
          </p:nvSpPr>
          <p:spPr bwMode="auto">
            <a:xfrm>
              <a:off x="5402" y="2197"/>
              <a:ext cx="8" cy="260"/>
            </a:xfrm>
            <a:prstGeom prst="rect">
              <a:avLst/>
            </a:prstGeom>
            <a:solidFill>
              <a:srgbClr val="31C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3" name="Rectangle 460"/>
            <p:cNvSpPr>
              <a:spLocks noChangeArrowheads="1"/>
            </p:cNvSpPr>
            <p:nvPr/>
          </p:nvSpPr>
          <p:spPr bwMode="auto">
            <a:xfrm>
              <a:off x="5410" y="2197"/>
              <a:ext cx="15" cy="260"/>
            </a:xfrm>
            <a:prstGeom prst="rect">
              <a:avLst/>
            </a:prstGeom>
            <a:solidFill>
              <a:srgbClr val="30C6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4" name="Rectangle 461"/>
            <p:cNvSpPr>
              <a:spLocks noChangeArrowheads="1"/>
            </p:cNvSpPr>
            <p:nvPr/>
          </p:nvSpPr>
          <p:spPr bwMode="auto">
            <a:xfrm>
              <a:off x="5425" y="2197"/>
              <a:ext cx="7" cy="260"/>
            </a:xfrm>
            <a:prstGeom prst="rect">
              <a:avLst/>
            </a:prstGeom>
            <a:solidFill>
              <a:srgbClr val="30C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5" name="Rectangle 462"/>
            <p:cNvSpPr>
              <a:spLocks noChangeArrowheads="1"/>
            </p:cNvSpPr>
            <p:nvPr/>
          </p:nvSpPr>
          <p:spPr bwMode="auto">
            <a:xfrm>
              <a:off x="5432" y="2197"/>
              <a:ext cx="7" cy="260"/>
            </a:xfrm>
            <a:prstGeom prst="rect">
              <a:avLst/>
            </a:prstGeom>
            <a:solidFill>
              <a:srgbClr val="30C4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6" name="Rectangle 463"/>
            <p:cNvSpPr>
              <a:spLocks noChangeArrowheads="1"/>
            </p:cNvSpPr>
            <p:nvPr/>
          </p:nvSpPr>
          <p:spPr bwMode="auto">
            <a:xfrm>
              <a:off x="5439" y="2197"/>
              <a:ext cx="8" cy="260"/>
            </a:xfrm>
            <a:prstGeom prst="rect">
              <a:avLst/>
            </a:prstGeom>
            <a:solidFill>
              <a:srgbClr val="30C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7" name="Rectangle 464"/>
            <p:cNvSpPr>
              <a:spLocks noChangeArrowheads="1"/>
            </p:cNvSpPr>
            <p:nvPr/>
          </p:nvSpPr>
          <p:spPr bwMode="auto">
            <a:xfrm>
              <a:off x="5447" y="2197"/>
              <a:ext cx="7" cy="260"/>
            </a:xfrm>
            <a:prstGeom prst="rect">
              <a:avLst/>
            </a:prstGeom>
            <a:solidFill>
              <a:srgbClr val="2FC2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8" name="Rectangle 465"/>
            <p:cNvSpPr>
              <a:spLocks noChangeArrowheads="1"/>
            </p:cNvSpPr>
            <p:nvPr/>
          </p:nvSpPr>
          <p:spPr bwMode="auto">
            <a:xfrm>
              <a:off x="5454" y="2197"/>
              <a:ext cx="15" cy="260"/>
            </a:xfrm>
            <a:prstGeom prst="rect">
              <a:avLst/>
            </a:prstGeom>
            <a:solidFill>
              <a:srgbClr val="2FC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9" name="Rectangle 466"/>
            <p:cNvSpPr>
              <a:spLocks noChangeArrowheads="1"/>
            </p:cNvSpPr>
            <p:nvPr/>
          </p:nvSpPr>
          <p:spPr bwMode="auto">
            <a:xfrm>
              <a:off x="5469" y="2197"/>
              <a:ext cx="8" cy="260"/>
            </a:xfrm>
            <a:prstGeom prst="rect">
              <a:avLst/>
            </a:prstGeom>
            <a:solidFill>
              <a:srgbClr val="2FC0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0" name="Rectangle 467"/>
            <p:cNvSpPr>
              <a:spLocks noChangeArrowheads="1"/>
            </p:cNvSpPr>
            <p:nvPr/>
          </p:nvSpPr>
          <p:spPr bwMode="auto">
            <a:xfrm>
              <a:off x="5477" y="2197"/>
              <a:ext cx="7" cy="260"/>
            </a:xfrm>
            <a:prstGeom prst="rect">
              <a:avLst/>
            </a:prstGeom>
            <a:solidFill>
              <a:srgbClr val="2FB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1" name="Rectangle 468"/>
            <p:cNvSpPr>
              <a:spLocks noChangeArrowheads="1"/>
            </p:cNvSpPr>
            <p:nvPr/>
          </p:nvSpPr>
          <p:spPr bwMode="auto">
            <a:xfrm>
              <a:off x="5484" y="2197"/>
              <a:ext cx="7" cy="260"/>
            </a:xfrm>
            <a:prstGeom prst="rect">
              <a:avLst/>
            </a:prstGeom>
            <a:solidFill>
              <a:srgbClr val="2EB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2" name="Rectangle 469"/>
            <p:cNvSpPr>
              <a:spLocks noChangeArrowheads="1"/>
            </p:cNvSpPr>
            <p:nvPr/>
          </p:nvSpPr>
          <p:spPr bwMode="auto">
            <a:xfrm>
              <a:off x="5491" y="2197"/>
              <a:ext cx="12" cy="260"/>
            </a:xfrm>
            <a:prstGeom prst="rect">
              <a:avLst/>
            </a:prstGeom>
            <a:solidFill>
              <a:srgbClr val="2EB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3" name="Rectangle 470"/>
            <p:cNvSpPr>
              <a:spLocks noChangeArrowheads="1"/>
            </p:cNvSpPr>
            <p:nvPr/>
          </p:nvSpPr>
          <p:spPr bwMode="auto">
            <a:xfrm>
              <a:off x="5503" y="2197"/>
              <a:ext cx="7" cy="260"/>
            </a:xfrm>
            <a:prstGeom prst="rect">
              <a:avLst/>
            </a:prstGeom>
            <a:solidFill>
              <a:srgbClr val="2EBC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4" name="Rectangle 471"/>
            <p:cNvSpPr>
              <a:spLocks noChangeArrowheads="1"/>
            </p:cNvSpPr>
            <p:nvPr/>
          </p:nvSpPr>
          <p:spPr bwMode="auto">
            <a:xfrm>
              <a:off x="5510" y="2197"/>
              <a:ext cx="7" cy="260"/>
            </a:xfrm>
            <a:prstGeom prst="rect">
              <a:avLst/>
            </a:prstGeom>
            <a:solidFill>
              <a:srgbClr val="2EB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5" name="Rectangle 472"/>
            <p:cNvSpPr>
              <a:spLocks noChangeArrowheads="1"/>
            </p:cNvSpPr>
            <p:nvPr/>
          </p:nvSpPr>
          <p:spPr bwMode="auto">
            <a:xfrm>
              <a:off x="5517" y="2197"/>
              <a:ext cx="8" cy="260"/>
            </a:xfrm>
            <a:prstGeom prst="rect">
              <a:avLst/>
            </a:prstGeom>
            <a:solidFill>
              <a:srgbClr val="2DB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6" name="Rectangle 473"/>
            <p:cNvSpPr>
              <a:spLocks noChangeArrowheads="1"/>
            </p:cNvSpPr>
            <p:nvPr/>
          </p:nvSpPr>
          <p:spPr bwMode="auto">
            <a:xfrm>
              <a:off x="5525" y="2197"/>
              <a:ext cx="15" cy="260"/>
            </a:xfrm>
            <a:prstGeom prst="rect">
              <a:avLst/>
            </a:prstGeom>
            <a:solidFill>
              <a:srgbClr val="2DB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7" name="Rectangle 474"/>
            <p:cNvSpPr>
              <a:spLocks noChangeArrowheads="1"/>
            </p:cNvSpPr>
            <p:nvPr/>
          </p:nvSpPr>
          <p:spPr bwMode="auto">
            <a:xfrm>
              <a:off x="5540" y="2197"/>
              <a:ext cx="7" cy="260"/>
            </a:xfrm>
            <a:prstGeom prst="rect">
              <a:avLst/>
            </a:prstGeom>
            <a:solidFill>
              <a:srgbClr val="2DB8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8" name="Rectangle 475"/>
            <p:cNvSpPr>
              <a:spLocks noChangeArrowheads="1"/>
            </p:cNvSpPr>
            <p:nvPr/>
          </p:nvSpPr>
          <p:spPr bwMode="auto">
            <a:xfrm>
              <a:off x="5547" y="2197"/>
              <a:ext cx="8" cy="260"/>
            </a:xfrm>
            <a:prstGeom prst="rect">
              <a:avLst/>
            </a:prstGeom>
            <a:solidFill>
              <a:srgbClr val="2DB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9" name="Rectangle 476"/>
            <p:cNvSpPr>
              <a:spLocks noChangeArrowheads="1"/>
            </p:cNvSpPr>
            <p:nvPr/>
          </p:nvSpPr>
          <p:spPr bwMode="auto">
            <a:xfrm>
              <a:off x="5555" y="2197"/>
              <a:ext cx="7" cy="260"/>
            </a:xfrm>
            <a:prstGeom prst="rect">
              <a:avLst/>
            </a:prstGeom>
            <a:solidFill>
              <a:srgbClr val="2CB6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0" name="Rectangle 477"/>
            <p:cNvSpPr>
              <a:spLocks noChangeArrowheads="1"/>
            </p:cNvSpPr>
            <p:nvPr/>
          </p:nvSpPr>
          <p:spPr bwMode="auto">
            <a:xfrm>
              <a:off x="5562" y="2197"/>
              <a:ext cx="15" cy="260"/>
            </a:xfrm>
            <a:prstGeom prst="rect">
              <a:avLst/>
            </a:prstGeom>
            <a:solidFill>
              <a:srgbClr val="2CB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1" name="Rectangle 478"/>
            <p:cNvSpPr>
              <a:spLocks noChangeArrowheads="1"/>
            </p:cNvSpPr>
            <p:nvPr/>
          </p:nvSpPr>
          <p:spPr bwMode="auto">
            <a:xfrm>
              <a:off x="5577" y="2197"/>
              <a:ext cx="7" cy="260"/>
            </a:xfrm>
            <a:prstGeom prst="rect">
              <a:avLst/>
            </a:prstGeom>
            <a:solidFill>
              <a:srgbClr val="2CB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2" name="Rectangle 479"/>
            <p:cNvSpPr>
              <a:spLocks noChangeArrowheads="1"/>
            </p:cNvSpPr>
            <p:nvPr/>
          </p:nvSpPr>
          <p:spPr bwMode="auto">
            <a:xfrm>
              <a:off x="5584" y="2197"/>
              <a:ext cx="8" cy="260"/>
            </a:xfrm>
            <a:prstGeom prst="rect">
              <a:avLst/>
            </a:prstGeom>
            <a:solidFill>
              <a:srgbClr val="2CB3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3" name="Rectangle 480"/>
            <p:cNvSpPr>
              <a:spLocks noChangeArrowheads="1"/>
            </p:cNvSpPr>
            <p:nvPr/>
          </p:nvSpPr>
          <p:spPr bwMode="auto">
            <a:xfrm>
              <a:off x="5592" y="2197"/>
              <a:ext cx="7" cy="260"/>
            </a:xfrm>
            <a:prstGeom prst="rect">
              <a:avLst/>
            </a:prstGeom>
            <a:solidFill>
              <a:srgbClr val="2BB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4" name="Rectangle 481"/>
            <p:cNvSpPr>
              <a:spLocks noChangeArrowheads="1"/>
            </p:cNvSpPr>
            <p:nvPr/>
          </p:nvSpPr>
          <p:spPr bwMode="auto">
            <a:xfrm>
              <a:off x="5599" y="2197"/>
              <a:ext cx="8" cy="260"/>
            </a:xfrm>
            <a:prstGeom prst="rect">
              <a:avLst/>
            </a:prstGeom>
            <a:solidFill>
              <a:srgbClr val="2BB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5" name="Rectangle 482"/>
            <p:cNvSpPr>
              <a:spLocks noChangeArrowheads="1"/>
            </p:cNvSpPr>
            <p:nvPr/>
          </p:nvSpPr>
          <p:spPr bwMode="auto">
            <a:xfrm>
              <a:off x="5607" y="2197"/>
              <a:ext cx="14" cy="260"/>
            </a:xfrm>
            <a:prstGeom prst="rect">
              <a:avLst/>
            </a:prstGeom>
            <a:solidFill>
              <a:srgbClr val="2BB0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6" name="Rectangle 483"/>
            <p:cNvSpPr>
              <a:spLocks noChangeArrowheads="1"/>
            </p:cNvSpPr>
            <p:nvPr/>
          </p:nvSpPr>
          <p:spPr bwMode="auto">
            <a:xfrm>
              <a:off x="5621" y="2197"/>
              <a:ext cx="8" cy="260"/>
            </a:xfrm>
            <a:prstGeom prst="rect">
              <a:avLst/>
            </a:prstGeom>
            <a:solidFill>
              <a:srgbClr val="2B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7" name="Rectangle 484"/>
            <p:cNvSpPr>
              <a:spLocks noChangeArrowheads="1"/>
            </p:cNvSpPr>
            <p:nvPr/>
          </p:nvSpPr>
          <p:spPr bwMode="auto">
            <a:xfrm>
              <a:off x="5629" y="2197"/>
              <a:ext cx="7" cy="260"/>
            </a:xfrm>
            <a:prstGeom prst="rect">
              <a:avLst/>
            </a:prstGeom>
            <a:solidFill>
              <a:srgbClr val="2AAE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8" name="Rectangle 485"/>
            <p:cNvSpPr>
              <a:spLocks noChangeArrowheads="1"/>
            </p:cNvSpPr>
            <p:nvPr/>
          </p:nvSpPr>
          <p:spPr bwMode="auto">
            <a:xfrm>
              <a:off x="5636" y="2197"/>
              <a:ext cx="8" cy="260"/>
            </a:xfrm>
            <a:prstGeom prst="rect">
              <a:avLst/>
            </a:prstGeom>
            <a:solidFill>
              <a:srgbClr val="2AA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9" name="Rectangle 486"/>
            <p:cNvSpPr>
              <a:spLocks noChangeArrowheads="1"/>
            </p:cNvSpPr>
            <p:nvPr/>
          </p:nvSpPr>
          <p:spPr bwMode="auto">
            <a:xfrm>
              <a:off x="5644" y="2197"/>
              <a:ext cx="15" cy="260"/>
            </a:xfrm>
            <a:prstGeom prst="rect">
              <a:avLst/>
            </a:prstGeom>
            <a:solidFill>
              <a:srgbClr val="2AA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0" name="Rectangle 487"/>
            <p:cNvSpPr>
              <a:spLocks noChangeArrowheads="1"/>
            </p:cNvSpPr>
            <p:nvPr/>
          </p:nvSpPr>
          <p:spPr bwMode="auto">
            <a:xfrm>
              <a:off x="5659" y="2197"/>
              <a:ext cx="7" cy="260"/>
            </a:xfrm>
            <a:prstGeom prst="rect">
              <a:avLst/>
            </a:prstGeom>
            <a:solidFill>
              <a:srgbClr val="2AA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1" name="Rectangle 488"/>
            <p:cNvSpPr>
              <a:spLocks noChangeArrowheads="1"/>
            </p:cNvSpPr>
            <p:nvPr/>
          </p:nvSpPr>
          <p:spPr bwMode="auto">
            <a:xfrm>
              <a:off x="5666" y="2197"/>
              <a:ext cx="8" cy="260"/>
            </a:xfrm>
            <a:prstGeom prst="rect">
              <a:avLst/>
            </a:prstGeom>
            <a:solidFill>
              <a:srgbClr val="29AA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2" name="Rectangle 489"/>
            <p:cNvSpPr>
              <a:spLocks noChangeArrowheads="1"/>
            </p:cNvSpPr>
            <p:nvPr/>
          </p:nvSpPr>
          <p:spPr bwMode="auto">
            <a:xfrm>
              <a:off x="5674" y="2197"/>
              <a:ext cx="7" cy="260"/>
            </a:xfrm>
            <a:prstGeom prst="rect">
              <a:avLst/>
            </a:prstGeom>
            <a:solidFill>
              <a:srgbClr val="29A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3" name="Rectangle 490"/>
            <p:cNvSpPr>
              <a:spLocks noChangeArrowheads="1"/>
            </p:cNvSpPr>
            <p:nvPr/>
          </p:nvSpPr>
          <p:spPr bwMode="auto">
            <a:xfrm>
              <a:off x="5681" y="2197"/>
              <a:ext cx="15" cy="260"/>
            </a:xfrm>
            <a:prstGeom prst="rect">
              <a:avLst/>
            </a:prstGeom>
            <a:solidFill>
              <a:srgbClr val="29A8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4" name="Rectangle 491"/>
            <p:cNvSpPr>
              <a:spLocks noChangeArrowheads="1"/>
            </p:cNvSpPr>
            <p:nvPr/>
          </p:nvSpPr>
          <p:spPr bwMode="auto">
            <a:xfrm>
              <a:off x="5696" y="2197"/>
              <a:ext cx="7" cy="260"/>
            </a:xfrm>
            <a:prstGeom prst="rect">
              <a:avLst/>
            </a:prstGeom>
            <a:solidFill>
              <a:srgbClr val="29A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5" name="Rectangle 492"/>
            <p:cNvSpPr>
              <a:spLocks noChangeArrowheads="1"/>
            </p:cNvSpPr>
            <p:nvPr/>
          </p:nvSpPr>
          <p:spPr bwMode="auto">
            <a:xfrm>
              <a:off x="5703" y="2197"/>
              <a:ext cx="8" cy="260"/>
            </a:xfrm>
            <a:prstGeom prst="rect">
              <a:avLst/>
            </a:prstGeom>
            <a:solidFill>
              <a:srgbClr val="28A6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6" name="Rectangle 493"/>
            <p:cNvSpPr>
              <a:spLocks noChangeArrowheads="1"/>
            </p:cNvSpPr>
            <p:nvPr/>
          </p:nvSpPr>
          <p:spPr bwMode="auto">
            <a:xfrm>
              <a:off x="5711" y="2197"/>
              <a:ext cx="7" cy="260"/>
            </a:xfrm>
            <a:prstGeom prst="rect">
              <a:avLst/>
            </a:prstGeom>
            <a:solidFill>
              <a:srgbClr val="28A5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7" name="Rectangle 494"/>
            <p:cNvSpPr>
              <a:spLocks noChangeArrowheads="1"/>
            </p:cNvSpPr>
            <p:nvPr/>
          </p:nvSpPr>
          <p:spPr bwMode="auto">
            <a:xfrm>
              <a:off x="5718" y="2197"/>
              <a:ext cx="8" cy="260"/>
            </a:xfrm>
            <a:prstGeom prst="rect">
              <a:avLst/>
            </a:prstGeom>
            <a:solidFill>
              <a:srgbClr val="28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8" name="Freeform 495"/>
            <p:cNvSpPr>
              <a:spLocks/>
            </p:cNvSpPr>
            <p:nvPr/>
          </p:nvSpPr>
          <p:spPr bwMode="auto">
            <a:xfrm>
              <a:off x="5257" y="2197"/>
              <a:ext cx="465" cy="256"/>
            </a:xfrm>
            <a:custGeom>
              <a:avLst/>
              <a:gdLst>
                <a:gd name="T0" fmla="*/ 1960 w 2000"/>
                <a:gd name="T1" fmla="*/ 0 h 1104"/>
                <a:gd name="T2" fmla="*/ 2000 w 2000"/>
                <a:gd name="T3" fmla="*/ 40 h 1104"/>
                <a:gd name="T4" fmla="*/ 2000 w 2000"/>
                <a:gd name="T5" fmla="*/ 40 h 1104"/>
                <a:gd name="T6" fmla="*/ 2000 w 2000"/>
                <a:gd name="T7" fmla="*/ 1064 h 1104"/>
                <a:gd name="T8" fmla="*/ 2000 w 2000"/>
                <a:gd name="T9" fmla="*/ 1064 h 1104"/>
                <a:gd name="T10" fmla="*/ 1960 w 2000"/>
                <a:gd name="T11" fmla="*/ 1104 h 1104"/>
                <a:gd name="T12" fmla="*/ 1960 w 2000"/>
                <a:gd name="T13" fmla="*/ 1104 h 1104"/>
                <a:gd name="T14" fmla="*/ 1960 w 2000"/>
                <a:gd name="T15" fmla="*/ 1104 h 1104"/>
                <a:gd name="T16" fmla="*/ 40 w 2000"/>
                <a:gd name="T17" fmla="*/ 1104 h 1104"/>
                <a:gd name="T18" fmla="*/ 40 w 2000"/>
                <a:gd name="T19" fmla="*/ 1104 h 1104"/>
                <a:gd name="T20" fmla="*/ 0 w 2000"/>
                <a:gd name="T21" fmla="*/ 1064 h 1104"/>
                <a:gd name="T22" fmla="*/ 0 w 2000"/>
                <a:gd name="T23" fmla="*/ 1064 h 1104"/>
                <a:gd name="T24" fmla="*/ 0 w 2000"/>
                <a:gd name="T25" fmla="*/ 40 h 1104"/>
                <a:gd name="T26" fmla="*/ 40 w 2000"/>
                <a:gd name="T27" fmla="*/ 0 h 1104"/>
                <a:gd name="T28" fmla="*/ 40 w 2000"/>
                <a:gd name="T29" fmla="*/ 0 h 1104"/>
                <a:gd name="T30" fmla="*/ 1960 w 2000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00" h="1104">
                  <a:moveTo>
                    <a:pt x="1960" y="0"/>
                  </a:moveTo>
                  <a:cubicBezTo>
                    <a:pt x="1983" y="0"/>
                    <a:pt x="2000" y="18"/>
                    <a:pt x="2000" y="40"/>
                  </a:cubicBezTo>
                  <a:lnTo>
                    <a:pt x="2000" y="40"/>
                  </a:lnTo>
                  <a:lnTo>
                    <a:pt x="2000" y="1064"/>
                  </a:lnTo>
                  <a:lnTo>
                    <a:pt x="2000" y="1064"/>
                  </a:lnTo>
                  <a:cubicBezTo>
                    <a:pt x="2000" y="1087"/>
                    <a:pt x="1983" y="1104"/>
                    <a:pt x="1960" y="1104"/>
                  </a:cubicBezTo>
                  <a:cubicBezTo>
                    <a:pt x="1960" y="1104"/>
                    <a:pt x="1960" y="1104"/>
                    <a:pt x="1960" y="1104"/>
                  </a:cubicBezTo>
                  <a:lnTo>
                    <a:pt x="1960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960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9" name="Rectangle 496"/>
            <p:cNvSpPr>
              <a:spLocks noChangeArrowheads="1"/>
            </p:cNvSpPr>
            <p:nvPr/>
          </p:nvSpPr>
          <p:spPr bwMode="auto">
            <a:xfrm>
              <a:off x="5306" y="2231"/>
              <a:ext cx="383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Uwarunkowania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0" name="Rectangle 497"/>
            <p:cNvSpPr>
              <a:spLocks noChangeArrowheads="1"/>
            </p:cNvSpPr>
            <p:nvPr/>
          </p:nvSpPr>
          <p:spPr bwMode="auto">
            <a:xfrm>
              <a:off x="5365" y="2305"/>
              <a:ext cx="243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społeczno-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1" name="Rectangle 498"/>
            <p:cNvSpPr>
              <a:spLocks noChangeArrowheads="1"/>
            </p:cNvSpPr>
            <p:nvPr/>
          </p:nvSpPr>
          <p:spPr bwMode="auto">
            <a:xfrm>
              <a:off x="5339" y="2379"/>
              <a:ext cx="312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ekonomiczne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2" name="Freeform 499"/>
            <p:cNvSpPr>
              <a:spLocks/>
            </p:cNvSpPr>
            <p:nvPr/>
          </p:nvSpPr>
          <p:spPr bwMode="auto">
            <a:xfrm>
              <a:off x="5213" y="1131"/>
              <a:ext cx="331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3D5DA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13" name="Rectangle 500"/>
            <p:cNvSpPr>
              <a:spLocks noChangeArrowheads="1"/>
            </p:cNvSpPr>
            <p:nvPr/>
          </p:nvSpPr>
          <p:spPr bwMode="auto">
            <a:xfrm>
              <a:off x="5202" y="1120"/>
              <a:ext cx="70" cy="260"/>
            </a:xfrm>
            <a:prstGeom prst="rect">
              <a:avLst/>
            </a:prstGeom>
            <a:solidFill>
              <a:srgbClr val="FFD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14" name="Rectangle 501"/>
            <p:cNvSpPr>
              <a:spLocks noChangeArrowheads="1"/>
            </p:cNvSpPr>
            <p:nvPr/>
          </p:nvSpPr>
          <p:spPr bwMode="auto">
            <a:xfrm>
              <a:off x="5272" y="1120"/>
              <a:ext cx="8" cy="260"/>
            </a:xfrm>
            <a:prstGeom prst="rect">
              <a:avLst/>
            </a:prstGeom>
            <a:solidFill>
              <a:srgbClr val="FED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15" name="Rectangle 502"/>
            <p:cNvSpPr>
              <a:spLocks noChangeArrowheads="1"/>
            </p:cNvSpPr>
            <p:nvPr/>
          </p:nvSpPr>
          <p:spPr bwMode="auto">
            <a:xfrm>
              <a:off x="5280" y="1120"/>
              <a:ext cx="3" cy="260"/>
            </a:xfrm>
            <a:prstGeom prst="rect">
              <a:avLst/>
            </a:prstGeom>
            <a:solidFill>
              <a:srgbClr val="FDD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16" name="Rectangle 503"/>
            <p:cNvSpPr>
              <a:spLocks noChangeArrowheads="1"/>
            </p:cNvSpPr>
            <p:nvPr/>
          </p:nvSpPr>
          <p:spPr bwMode="auto">
            <a:xfrm>
              <a:off x="5283" y="1120"/>
              <a:ext cx="8" cy="260"/>
            </a:xfrm>
            <a:prstGeom prst="rect">
              <a:avLst/>
            </a:prstGeom>
            <a:solidFill>
              <a:srgbClr val="FCD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17" name="Rectangle 504"/>
            <p:cNvSpPr>
              <a:spLocks noChangeArrowheads="1"/>
            </p:cNvSpPr>
            <p:nvPr/>
          </p:nvSpPr>
          <p:spPr bwMode="auto">
            <a:xfrm>
              <a:off x="5291" y="1120"/>
              <a:ext cx="4" cy="260"/>
            </a:xfrm>
            <a:prstGeom prst="rect">
              <a:avLst/>
            </a:prstGeom>
            <a:solidFill>
              <a:srgbClr val="FBD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18" name="Rectangle 505"/>
            <p:cNvSpPr>
              <a:spLocks noChangeArrowheads="1"/>
            </p:cNvSpPr>
            <p:nvPr/>
          </p:nvSpPr>
          <p:spPr bwMode="auto">
            <a:xfrm>
              <a:off x="5295" y="1120"/>
              <a:ext cx="7" cy="260"/>
            </a:xfrm>
            <a:prstGeom prst="rect">
              <a:avLst/>
            </a:prstGeom>
            <a:solidFill>
              <a:srgbClr val="FAD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19" name="Rectangle 506"/>
            <p:cNvSpPr>
              <a:spLocks noChangeArrowheads="1"/>
            </p:cNvSpPr>
            <p:nvPr/>
          </p:nvSpPr>
          <p:spPr bwMode="auto">
            <a:xfrm>
              <a:off x="5302" y="1120"/>
              <a:ext cx="4" cy="260"/>
            </a:xfrm>
            <a:prstGeom prst="rect">
              <a:avLst/>
            </a:prstGeom>
            <a:solidFill>
              <a:srgbClr val="F9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0" name="Rectangle 507"/>
            <p:cNvSpPr>
              <a:spLocks noChangeArrowheads="1"/>
            </p:cNvSpPr>
            <p:nvPr/>
          </p:nvSpPr>
          <p:spPr bwMode="auto">
            <a:xfrm>
              <a:off x="5306" y="1120"/>
              <a:ext cx="3" cy="260"/>
            </a:xfrm>
            <a:prstGeom prst="rect">
              <a:avLst/>
            </a:prstGeom>
            <a:solidFill>
              <a:srgbClr val="F8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1" name="Rectangle 508"/>
            <p:cNvSpPr>
              <a:spLocks noChangeArrowheads="1"/>
            </p:cNvSpPr>
            <p:nvPr/>
          </p:nvSpPr>
          <p:spPr bwMode="auto">
            <a:xfrm>
              <a:off x="5309" y="1120"/>
              <a:ext cx="8" cy="260"/>
            </a:xfrm>
            <a:prstGeom prst="rect">
              <a:avLst/>
            </a:prstGeom>
            <a:solidFill>
              <a:srgbClr val="F7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2" name="Rectangle 509"/>
            <p:cNvSpPr>
              <a:spLocks noChangeArrowheads="1"/>
            </p:cNvSpPr>
            <p:nvPr/>
          </p:nvSpPr>
          <p:spPr bwMode="auto">
            <a:xfrm>
              <a:off x="5317" y="1120"/>
              <a:ext cx="4" cy="260"/>
            </a:xfrm>
            <a:prstGeom prst="rect">
              <a:avLst/>
            </a:prstGeom>
            <a:solidFill>
              <a:srgbClr val="F6C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3" name="Rectangle 510"/>
            <p:cNvSpPr>
              <a:spLocks noChangeArrowheads="1"/>
            </p:cNvSpPr>
            <p:nvPr/>
          </p:nvSpPr>
          <p:spPr bwMode="auto">
            <a:xfrm>
              <a:off x="5321" y="1120"/>
              <a:ext cx="7" cy="260"/>
            </a:xfrm>
            <a:prstGeom prst="rect">
              <a:avLst/>
            </a:prstGeom>
            <a:solidFill>
              <a:srgbClr val="F5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4" name="Rectangle 511"/>
            <p:cNvSpPr>
              <a:spLocks noChangeArrowheads="1"/>
            </p:cNvSpPr>
            <p:nvPr/>
          </p:nvSpPr>
          <p:spPr bwMode="auto">
            <a:xfrm>
              <a:off x="5328" y="1120"/>
              <a:ext cx="4" cy="260"/>
            </a:xfrm>
            <a:prstGeom prst="rect">
              <a:avLst/>
            </a:prstGeom>
            <a:solidFill>
              <a:srgbClr val="F4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5" name="Rectangle 512"/>
            <p:cNvSpPr>
              <a:spLocks noChangeArrowheads="1"/>
            </p:cNvSpPr>
            <p:nvPr/>
          </p:nvSpPr>
          <p:spPr bwMode="auto">
            <a:xfrm>
              <a:off x="5332" y="1120"/>
              <a:ext cx="3" cy="260"/>
            </a:xfrm>
            <a:prstGeom prst="rect">
              <a:avLst/>
            </a:prstGeom>
            <a:solidFill>
              <a:srgbClr val="F3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6" name="Rectangle 513"/>
            <p:cNvSpPr>
              <a:spLocks noChangeArrowheads="1"/>
            </p:cNvSpPr>
            <p:nvPr/>
          </p:nvSpPr>
          <p:spPr bwMode="auto">
            <a:xfrm>
              <a:off x="5335" y="1120"/>
              <a:ext cx="8" cy="260"/>
            </a:xfrm>
            <a:prstGeom prst="rect">
              <a:avLst/>
            </a:prstGeom>
            <a:solidFill>
              <a:srgbClr val="F2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7" name="Rectangle 514"/>
            <p:cNvSpPr>
              <a:spLocks noChangeArrowheads="1"/>
            </p:cNvSpPr>
            <p:nvPr/>
          </p:nvSpPr>
          <p:spPr bwMode="auto">
            <a:xfrm>
              <a:off x="5343" y="1120"/>
              <a:ext cx="4" cy="260"/>
            </a:xfrm>
            <a:prstGeom prst="rect">
              <a:avLst/>
            </a:prstGeom>
            <a:solidFill>
              <a:srgbClr val="F1C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8" name="Rectangle 515"/>
            <p:cNvSpPr>
              <a:spLocks noChangeArrowheads="1"/>
            </p:cNvSpPr>
            <p:nvPr/>
          </p:nvSpPr>
          <p:spPr bwMode="auto">
            <a:xfrm>
              <a:off x="5347" y="1120"/>
              <a:ext cx="7" cy="260"/>
            </a:xfrm>
            <a:prstGeom prst="rect">
              <a:avLst/>
            </a:prstGeom>
            <a:solidFill>
              <a:srgbClr val="F0C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9" name="Rectangle 516"/>
            <p:cNvSpPr>
              <a:spLocks noChangeArrowheads="1"/>
            </p:cNvSpPr>
            <p:nvPr/>
          </p:nvSpPr>
          <p:spPr bwMode="auto">
            <a:xfrm>
              <a:off x="5354" y="1120"/>
              <a:ext cx="4" cy="260"/>
            </a:xfrm>
            <a:prstGeom prst="rect">
              <a:avLst/>
            </a:prstGeom>
            <a:solidFill>
              <a:srgbClr val="EFC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0" name="Rectangle 517"/>
            <p:cNvSpPr>
              <a:spLocks noChangeArrowheads="1"/>
            </p:cNvSpPr>
            <p:nvPr/>
          </p:nvSpPr>
          <p:spPr bwMode="auto">
            <a:xfrm>
              <a:off x="5358" y="1120"/>
              <a:ext cx="3" cy="260"/>
            </a:xfrm>
            <a:prstGeom prst="rect">
              <a:avLst/>
            </a:prstGeom>
            <a:solidFill>
              <a:srgbClr val="EE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1" name="Rectangle 518"/>
            <p:cNvSpPr>
              <a:spLocks noChangeArrowheads="1"/>
            </p:cNvSpPr>
            <p:nvPr/>
          </p:nvSpPr>
          <p:spPr bwMode="auto">
            <a:xfrm>
              <a:off x="5361" y="1120"/>
              <a:ext cx="8" cy="260"/>
            </a:xfrm>
            <a:prstGeom prst="rect">
              <a:avLst/>
            </a:prstGeom>
            <a:solidFill>
              <a:srgbClr val="ED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2" name="Rectangle 519"/>
            <p:cNvSpPr>
              <a:spLocks noChangeArrowheads="1"/>
            </p:cNvSpPr>
            <p:nvPr/>
          </p:nvSpPr>
          <p:spPr bwMode="auto">
            <a:xfrm>
              <a:off x="5369" y="1120"/>
              <a:ext cx="4" cy="260"/>
            </a:xfrm>
            <a:prstGeom prst="rect">
              <a:avLst/>
            </a:prstGeom>
            <a:solidFill>
              <a:srgbClr val="ECC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3" name="Rectangle 520"/>
            <p:cNvSpPr>
              <a:spLocks noChangeArrowheads="1"/>
            </p:cNvSpPr>
            <p:nvPr/>
          </p:nvSpPr>
          <p:spPr bwMode="auto">
            <a:xfrm>
              <a:off x="5373" y="1120"/>
              <a:ext cx="7" cy="260"/>
            </a:xfrm>
            <a:prstGeom prst="rect">
              <a:avLst/>
            </a:prstGeom>
            <a:solidFill>
              <a:srgbClr val="EBC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4" name="Rectangle 521"/>
            <p:cNvSpPr>
              <a:spLocks noChangeArrowheads="1"/>
            </p:cNvSpPr>
            <p:nvPr/>
          </p:nvSpPr>
          <p:spPr bwMode="auto">
            <a:xfrm>
              <a:off x="5380" y="1120"/>
              <a:ext cx="4" cy="260"/>
            </a:xfrm>
            <a:prstGeom prst="rect">
              <a:avLst/>
            </a:prstGeom>
            <a:solidFill>
              <a:srgbClr val="EAC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5" name="Rectangle 522"/>
            <p:cNvSpPr>
              <a:spLocks noChangeArrowheads="1"/>
            </p:cNvSpPr>
            <p:nvPr/>
          </p:nvSpPr>
          <p:spPr bwMode="auto">
            <a:xfrm>
              <a:off x="5384" y="1120"/>
              <a:ext cx="3" cy="260"/>
            </a:xfrm>
            <a:prstGeom prst="rect">
              <a:avLst/>
            </a:prstGeom>
            <a:solidFill>
              <a:srgbClr val="E9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6" name="Rectangle 523"/>
            <p:cNvSpPr>
              <a:spLocks noChangeArrowheads="1"/>
            </p:cNvSpPr>
            <p:nvPr/>
          </p:nvSpPr>
          <p:spPr bwMode="auto">
            <a:xfrm>
              <a:off x="5387" y="1120"/>
              <a:ext cx="8" cy="260"/>
            </a:xfrm>
            <a:prstGeom prst="rect">
              <a:avLst/>
            </a:prstGeom>
            <a:solidFill>
              <a:srgbClr val="E8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7" name="Rectangle 524"/>
            <p:cNvSpPr>
              <a:spLocks noChangeArrowheads="1"/>
            </p:cNvSpPr>
            <p:nvPr/>
          </p:nvSpPr>
          <p:spPr bwMode="auto">
            <a:xfrm>
              <a:off x="5395" y="1120"/>
              <a:ext cx="4" cy="260"/>
            </a:xfrm>
            <a:prstGeom prst="rect">
              <a:avLst/>
            </a:prstGeom>
            <a:solidFill>
              <a:srgbClr val="E7C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8" name="Rectangle 525"/>
            <p:cNvSpPr>
              <a:spLocks noChangeArrowheads="1"/>
            </p:cNvSpPr>
            <p:nvPr/>
          </p:nvSpPr>
          <p:spPr bwMode="auto">
            <a:xfrm>
              <a:off x="5399" y="1120"/>
              <a:ext cx="7" cy="260"/>
            </a:xfrm>
            <a:prstGeom prst="rect">
              <a:avLst/>
            </a:prstGeom>
            <a:solidFill>
              <a:srgbClr val="E6C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9" name="Rectangle 526"/>
            <p:cNvSpPr>
              <a:spLocks noChangeArrowheads="1"/>
            </p:cNvSpPr>
            <p:nvPr/>
          </p:nvSpPr>
          <p:spPr bwMode="auto">
            <a:xfrm>
              <a:off x="5406" y="1120"/>
              <a:ext cx="4" cy="260"/>
            </a:xfrm>
            <a:prstGeom prst="rect">
              <a:avLst/>
            </a:prstGeom>
            <a:solidFill>
              <a:srgbClr val="E5C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0" name="Rectangle 527"/>
            <p:cNvSpPr>
              <a:spLocks noChangeArrowheads="1"/>
            </p:cNvSpPr>
            <p:nvPr/>
          </p:nvSpPr>
          <p:spPr bwMode="auto">
            <a:xfrm>
              <a:off x="5410" y="1120"/>
              <a:ext cx="3" cy="260"/>
            </a:xfrm>
            <a:prstGeom prst="rect">
              <a:avLst/>
            </a:prstGeom>
            <a:solidFill>
              <a:srgbClr val="E4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1" name="Rectangle 528"/>
            <p:cNvSpPr>
              <a:spLocks noChangeArrowheads="1"/>
            </p:cNvSpPr>
            <p:nvPr/>
          </p:nvSpPr>
          <p:spPr bwMode="auto">
            <a:xfrm>
              <a:off x="5413" y="1120"/>
              <a:ext cx="8" cy="260"/>
            </a:xfrm>
            <a:prstGeom prst="rect">
              <a:avLst/>
            </a:prstGeom>
            <a:solidFill>
              <a:srgbClr val="E3B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2" name="Rectangle 529"/>
            <p:cNvSpPr>
              <a:spLocks noChangeArrowheads="1"/>
            </p:cNvSpPr>
            <p:nvPr/>
          </p:nvSpPr>
          <p:spPr bwMode="auto">
            <a:xfrm>
              <a:off x="5421" y="1120"/>
              <a:ext cx="4" cy="260"/>
            </a:xfrm>
            <a:prstGeom prst="rect">
              <a:avLst/>
            </a:prstGeom>
            <a:solidFill>
              <a:srgbClr val="E2B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3" name="Rectangle 530"/>
            <p:cNvSpPr>
              <a:spLocks noChangeArrowheads="1"/>
            </p:cNvSpPr>
            <p:nvPr/>
          </p:nvSpPr>
          <p:spPr bwMode="auto">
            <a:xfrm>
              <a:off x="5425" y="1120"/>
              <a:ext cx="7" cy="260"/>
            </a:xfrm>
            <a:prstGeom prst="rect">
              <a:avLst/>
            </a:prstGeom>
            <a:solidFill>
              <a:srgbClr val="E1B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4" name="Rectangle 531"/>
            <p:cNvSpPr>
              <a:spLocks noChangeArrowheads="1"/>
            </p:cNvSpPr>
            <p:nvPr/>
          </p:nvSpPr>
          <p:spPr bwMode="auto">
            <a:xfrm>
              <a:off x="5432" y="1120"/>
              <a:ext cx="4" cy="260"/>
            </a:xfrm>
            <a:prstGeom prst="rect">
              <a:avLst/>
            </a:prstGeom>
            <a:solidFill>
              <a:srgbClr val="E0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5" name="Rectangle 532"/>
            <p:cNvSpPr>
              <a:spLocks noChangeArrowheads="1"/>
            </p:cNvSpPr>
            <p:nvPr/>
          </p:nvSpPr>
          <p:spPr bwMode="auto">
            <a:xfrm>
              <a:off x="5436" y="1120"/>
              <a:ext cx="3" cy="260"/>
            </a:xfrm>
            <a:prstGeom prst="rect">
              <a:avLst/>
            </a:prstGeom>
            <a:solidFill>
              <a:srgbClr val="DFB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6" name="Rectangle 533"/>
            <p:cNvSpPr>
              <a:spLocks noChangeArrowheads="1"/>
            </p:cNvSpPr>
            <p:nvPr/>
          </p:nvSpPr>
          <p:spPr bwMode="auto">
            <a:xfrm>
              <a:off x="5439" y="1120"/>
              <a:ext cx="8" cy="260"/>
            </a:xfrm>
            <a:prstGeom prst="rect">
              <a:avLst/>
            </a:prstGeom>
            <a:solidFill>
              <a:srgbClr val="DEB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7" name="Rectangle 534"/>
            <p:cNvSpPr>
              <a:spLocks noChangeArrowheads="1"/>
            </p:cNvSpPr>
            <p:nvPr/>
          </p:nvSpPr>
          <p:spPr bwMode="auto">
            <a:xfrm>
              <a:off x="5447" y="1120"/>
              <a:ext cx="4" cy="260"/>
            </a:xfrm>
            <a:prstGeom prst="rect">
              <a:avLst/>
            </a:prstGeom>
            <a:solidFill>
              <a:srgbClr val="DDB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8" name="Rectangle 535"/>
            <p:cNvSpPr>
              <a:spLocks noChangeArrowheads="1"/>
            </p:cNvSpPr>
            <p:nvPr/>
          </p:nvSpPr>
          <p:spPr bwMode="auto">
            <a:xfrm>
              <a:off x="5451" y="1120"/>
              <a:ext cx="3" cy="260"/>
            </a:xfrm>
            <a:prstGeom prst="rect">
              <a:avLst/>
            </a:prstGeom>
            <a:solidFill>
              <a:srgbClr val="DC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9" name="Rectangle 536"/>
            <p:cNvSpPr>
              <a:spLocks noChangeArrowheads="1"/>
            </p:cNvSpPr>
            <p:nvPr/>
          </p:nvSpPr>
          <p:spPr bwMode="auto">
            <a:xfrm>
              <a:off x="5454" y="1120"/>
              <a:ext cx="4" cy="260"/>
            </a:xfrm>
            <a:prstGeom prst="rect">
              <a:avLst/>
            </a:prstGeom>
            <a:solidFill>
              <a:srgbClr val="DBB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0" name="Rectangle 537"/>
            <p:cNvSpPr>
              <a:spLocks noChangeArrowheads="1"/>
            </p:cNvSpPr>
            <p:nvPr/>
          </p:nvSpPr>
          <p:spPr bwMode="auto">
            <a:xfrm>
              <a:off x="5458" y="1120"/>
              <a:ext cx="4" cy="260"/>
            </a:xfrm>
            <a:prstGeom prst="rect">
              <a:avLst/>
            </a:prstGeom>
            <a:solidFill>
              <a:srgbClr val="DAB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1" name="Rectangle 538"/>
            <p:cNvSpPr>
              <a:spLocks noChangeArrowheads="1"/>
            </p:cNvSpPr>
            <p:nvPr/>
          </p:nvSpPr>
          <p:spPr bwMode="auto">
            <a:xfrm>
              <a:off x="5462" y="1120"/>
              <a:ext cx="7" cy="260"/>
            </a:xfrm>
            <a:prstGeom prst="rect">
              <a:avLst/>
            </a:prstGeom>
            <a:solidFill>
              <a:srgbClr val="D9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2" name="Rectangle 539"/>
            <p:cNvSpPr>
              <a:spLocks noChangeArrowheads="1"/>
            </p:cNvSpPr>
            <p:nvPr/>
          </p:nvSpPr>
          <p:spPr bwMode="auto">
            <a:xfrm>
              <a:off x="5469" y="1120"/>
              <a:ext cx="4" cy="260"/>
            </a:xfrm>
            <a:prstGeom prst="rect">
              <a:avLst/>
            </a:prstGeom>
            <a:solidFill>
              <a:srgbClr val="D8B7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3" name="Rectangle 540"/>
            <p:cNvSpPr>
              <a:spLocks noChangeArrowheads="1"/>
            </p:cNvSpPr>
            <p:nvPr/>
          </p:nvSpPr>
          <p:spPr bwMode="auto">
            <a:xfrm>
              <a:off x="5473" y="1120"/>
              <a:ext cx="4" cy="260"/>
            </a:xfrm>
            <a:prstGeom prst="rect">
              <a:avLst/>
            </a:prstGeom>
            <a:solidFill>
              <a:srgbClr val="D7B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4" name="Rectangle 541"/>
            <p:cNvSpPr>
              <a:spLocks noChangeArrowheads="1"/>
            </p:cNvSpPr>
            <p:nvPr/>
          </p:nvSpPr>
          <p:spPr bwMode="auto">
            <a:xfrm>
              <a:off x="5477" y="1120"/>
              <a:ext cx="7" cy="260"/>
            </a:xfrm>
            <a:prstGeom prst="rect">
              <a:avLst/>
            </a:prstGeom>
            <a:solidFill>
              <a:srgbClr val="D6B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5" name="Rectangle 542"/>
            <p:cNvSpPr>
              <a:spLocks noChangeArrowheads="1"/>
            </p:cNvSpPr>
            <p:nvPr/>
          </p:nvSpPr>
          <p:spPr bwMode="auto">
            <a:xfrm>
              <a:off x="5484" y="1120"/>
              <a:ext cx="4" cy="260"/>
            </a:xfrm>
            <a:prstGeom prst="rect">
              <a:avLst/>
            </a:prstGeom>
            <a:solidFill>
              <a:srgbClr val="D5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6" name="Rectangle 543"/>
            <p:cNvSpPr>
              <a:spLocks noChangeArrowheads="1"/>
            </p:cNvSpPr>
            <p:nvPr/>
          </p:nvSpPr>
          <p:spPr bwMode="auto">
            <a:xfrm>
              <a:off x="5488" y="1120"/>
              <a:ext cx="7" cy="260"/>
            </a:xfrm>
            <a:prstGeom prst="rect">
              <a:avLst/>
            </a:prstGeom>
            <a:solidFill>
              <a:srgbClr val="D4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7" name="Rectangle 544"/>
            <p:cNvSpPr>
              <a:spLocks noChangeArrowheads="1"/>
            </p:cNvSpPr>
            <p:nvPr/>
          </p:nvSpPr>
          <p:spPr bwMode="auto">
            <a:xfrm>
              <a:off x="5495" y="1120"/>
              <a:ext cx="4" cy="260"/>
            </a:xfrm>
            <a:prstGeom prst="rect">
              <a:avLst/>
            </a:prstGeom>
            <a:solidFill>
              <a:srgbClr val="D3B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8" name="Rectangle 545"/>
            <p:cNvSpPr>
              <a:spLocks noChangeArrowheads="1"/>
            </p:cNvSpPr>
            <p:nvPr/>
          </p:nvSpPr>
          <p:spPr bwMode="auto">
            <a:xfrm>
              <a:off x="5499" y="1120"/>
              <a:ext cx="4" cy="260"/>
            </a:xfrm>
            <a:prstGeom prst="rect">
              <a:avLst/>
            </a:prstGeom>
            <a:solidFill>
              <a:srgbClr val="D2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9" name="Rectangle 546"/>
            <p:cNvSpPr>
              <a:spLocks noChangeArrowheads="1"/>
            </p:cNvSpPr>
            <p:nvPr/>
          </p:nvSpPr>
          <p:spPr bwMode="auto">
            <a:xfrm>
              <a:off x="5503" y="1120"/>
              <a:ext cx="7" cy="260"/>
            </a:xfrm>
            <a:prstGeom prst="rect">
              <a:avLst/>
            </a:prstGeom>
            <a:solidFill>
              <a:srgbClr val="D1B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60" name="Rectangle 547"/>
            <p:cNvSpPr>
              <a:spLocks noChangeArrowheads="1"/>
            </p:cNvSpPr>
            <p:nvPr/>
          </p:nvSpPr>
          <p:spPr bwMode="auto">
            <a:xfrm>
              <a:off x="5510" y="1120"/>
              <a:ext cx="4" cy="260"/>
            </a:xfrm>
            <a:prstGeom prst="rect">
              <a:avLst/>
            </a:prstGeom>
            <a:solidFill>
              <a:srgbClr val="D0B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61" name="Rectangle 548"/>
            <p:cNvSpPr>
              <a:spLocks noChangeArrowheads="1"/>
            </p:cNvSpPr>
            <p:nvPr/>
          </p:nvSpPr>
          <p:spPr bwMode="auto">
            <a:xfrm>
              <a:off x="5514" y="1120"/>
              <a:ext cx="7" cy="260"/>
            </a:xfrm>
            <a:prstGeom prst="rect">
              <a:avLst/>
            </a:prstGeom>
            <a:solidFill>
              <a:srgbClr val="CFA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62" name="Rectangle 549"/>
            <p:cNvSpPr>
              <a:spLocks noChangeArrowheads="1"/>
            </p:cNvSpPr>
            <p:nvPr/>
          </p:nvSpPr>
          <p:spPr bwMode="auto">
            <a:xfrm>
              <a:off x="5521" y="1120"/>
              <a:ext cx="4" cy="260"/>
            </a:xfrm>
            <a:prstGeom prst="rect">
              <a:avLst/>
            </a:prstGeom>
            <a:solidFill>
              <a:srgbClr val="CEA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63" name="Rectangle 550"/>
            <p:cNvSpPr>
              <a:spLocks noChangeArrowheads="1"/>
            </p:cNvSpPr>
            <p:nvPr/>
          </p:nvSpPr>
          <p:spPr bwMode="auto">
            <a:xfrm>
              <a:off x="5525" y="1120"/>
              <a:ext cx="4" cy="260"/>
            </a:xfrm>
            <a:prstGeom prst="rect">
              <a:avLst/>
            </a:prstGeom>
            <a:solidFill>
              <a:srgbClr val="CDA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64" name="Rectangle 551"/>
            <p:cNvSpPr>
              <a:spLocks noChangeArrowheads="1"/>
            </p:cNvSpPr>
            <p:nvPr/>
          </p:nvSpPr>
          <p:spPr bwMode="auto">
            <a:xfrm>
              <a:off x="5529" y="1120"/>
              <a:ext cx="7" cy="260"/>
            </a:xfrm>
            <a:prstGeom prst="rect">
              <a:avLst/>
            </a:prstGeom>
            <a:solidFill>
              <a:srgbClr val="CCA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65" name="Freeform 552"/>
            <p:cNvSpPr>
              <a:spLocks/>
            </p:cNvSpPr>
            <p:nvPr/>
          </p:nvSpPr>
          <p:spPr bwMode="auto">
            <a:xfrm>
              <a:off x="5202" y="1120"/>
              <a:ext cx="330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66" name="Rectangle 553"/>
            <p:cNvSpPr>
              <a:spLocks noChangeArrowheads="1"/>
            </p:cNvSpPr>
            <p:nvPr/>
          </p:nvSpPr>
          <p:spPr bwMode="auto">
            <a:xfrm>
              <a:off x="5291" y="1153"/>
              <a:ext cx="171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Grupa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7" name="Rectangle 554"/>
            <p:cNvSpPr>
              <a:spLocks noChangeArrowheads="1"/>
            </p:cNvSpPr>
            <p:nvPr/>
          </p:nvSpPr>
          <p:spPr bwMode="auto">
            <a:xfrm>
              <a:off x="5283" y="1228"/>
              <a:ext cx="182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danych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8" name="Freeform 555"/>
            <p:cNvSpPr>
              <a:spLocks/>
            </p:cNvSpPr>
            <p:nvPr/>
          </p:nvSpPr>
          <p:spPr bwMode="auto">
            <a:xfrm>
              <a:off x="3203" y="2112"/>
              <a:ext cx="646" cy="256"/>
            </a:xfrm>
            <a:custGeom>
              <a:avLst/>
              <a:gdLst>
                <a:gd name="T0" fmla="*/ 2744 w 2784"/>
                <a:gd name="T1" fmla="*/ 0 h 1104"/>
                <a:gd name="T2" fmla="*/ 2784 w 2784"/>
                <a:gd name="T3" fmla="*/ 40 h 1104"/>
                <a:gd name="T4" fmla="*/ 2784 w 2784"/>
                <a:gd name="T5" fmla="*/ 40 h 1104"/>
                <a:gd name="T6" fmla="*/ 2784 w 2784"/>
                <a:gd name="T7" fmla="*/ 1064 h 1104"/>
                <a:gd name="T8" fmla="*/ 2784 w 2784"/>
                <a:gd name="T9" fmla="*/ 1064 h 1104"/>
                <a:gd name="T10" fmla="*/ 2744 w 2784"/>
                <a:gd name="T11" fmla="*/ 1104 h 1104"/>
                <a:gd name="T12" fmla="*/ 2744 w 2784"/>
                <a:gd name="T13" fmla="*/ 1104 h 1104"/>
                <a:gd name="T14" fmla="*/ 2744 w 2784"/>
                <a:gd name="T15" fmla="*/ 1104 h 1104"/>
                <a:gd name="T16" fmla="*/ 40 w 2784"/>
                <a:gd name="T17" fmla="*/ 1104 h 1104"/>
                <a:gd name="T18" fmla="*/ 40 w 2784"/>
                <a:gd name="T19" fmla="*/ 1104 h 1104"/>
                <a:gd name="T20" fmla="*/ 0 w 2784"/>
                <a:gd name="T21" fmla="*/ 1064 h 1104"/>
                <a:gd name="T22" fmla="*/ 0 w 2784"/>
                <a:gd name="T23" fmla="*/ 1064 h 1104"/>
                <a:gd name="T24" fmla="*/ 0 w 2784"/>
                <a:gd name="T25" fmla="*/ 40 h 1104"/>
                <a:gd name="T26" fmla="*/ 40 w 2784"/>
                <a:gd name="T27" fmla="*/ 0 h 1104"/>
                <a:gd name="T28" fmla="*/ 40 w 2784"/>
                <a:gd name="T29" fmla="*/ 0 h 1104"/>
                <a:gd name="T30" fmla="*/ 2744 w 278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84" h="1104">
                  <a:moveTo>
                    <a:pt x="2744" y="0"/>
                  </a:moveTo>
                  <a:cubicBezTo>
                    <a:pt x="2767" y="0"/>
                    <a:pt x="2784" y="18"/>
                    <a:pt x="2784" y="40"/>
                  </a:cubicBezTo>
                  <a:lnTo>
                    <a:pt x="2784" y="40"/>
                  </a:lnTo>
                  <a:lnTo>
                    <a:pt x="2784" y="1064"/>
                  </a:lnTo>
                  <a:lnTo>
                    <a:pt x="2784" y="1064"/>
                  </a:lnTo>
                  <a:cubicBezTo>
                    <a:pt x="2784" y="1087"/>
                    <a:pt x="2767" y="1104"/>
                    <a:pt x="2744" y="1104"/>
                  </a:cubicBezTo>
                  <a:cubicBezTo>
                    <a:pt x="2744" y="1104"/>
                    <a:pt x="2744" y="1104"/>
                    <a:pt x="2744" y="1104"/>
                  </a:cubicBezTo>
                  <a:lnTo>
                    <a:pt x="274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2744" y="0"/>
                  </a:lnTo>
                  <a:close/>
                </a:path>
              </a:pathLst>
            </a:custGeom>
            <a:solidFill>
              <a:srgbClr val="D9DAD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69" name="Rectangle 556"/>
            <p:cNvSpPr>
              <a:spLocks noChangeArrowheads="1"/>
            </p:cNvSpPr>
            <p:nvPr/>
          </p:nvSpPr>
          <p:spPr bwMode="auto">
            <a:xfrm>
              <a:off x="3192" y="2101"/>
              <a:ext cx="148" cy="260"/>
            </a:xfrm>
            <a:prstGeom prst="rect">
              <a:avLst/>
            </a:prstGeom>
            <a:solidFill>
              <a:srgbClr val="32C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0" name="Rectangle 557"/>
            <p:cNvSpPr>
              <a:spLocks noChangeArrowheads="1"/>
            </p:cNvSpPr>
            <p:nvPr/>
          </p:nvSpPr>
          <p:spPr bwMode="auto">
            <a:xfrm>
              <a:off x="3340" y="2101"/>
              <a:ext cx="30" cy="260"/>
            </a:xfrm>
            <a:prstGeom prst="rect">
              <a:avLst/>
            </a:prstGeom>
            <a:solidFill>
              <a:srgbClr val="32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1" name="Rectangle 558"/>
            <p:cNvSpPr>
              <a:spLocks noChangeArrowheads="1"/>
            </p:cNvSpPr>
            <p:nvPr/>
          </p:nvSpPr>
          <p:spPr bwMode="auto">
            <a:xfrm>
              <a:off x="3370" y="2101"/>
              <a:ext cx="22" cy="260"/>
            </a:xfrm>
            <a:prstGeom prst="rect">
              <a:avLst/>
            </a:prstGeom>
            <a:solidFill>
              <a:srgbClr val="31C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2" name="Rectangle 559"/>
            <p:cNvSpPr>
              <a:spLocks noChangeArrowheads="1"/>
            </p:cNvSpPr>
            <p:nvPr/>
          </p:nvSpPr>
          <p:spPr bwMode="auto">
            <a:xfrm>
              <a:off x="3392" y="2101"/>
              <a:ext cx="30" cy="260"/>
            </a:xfrm>
            <a:prstGeom prst="rect">
              <a:avLst/>
            </a:prstGeom>
            <a:solidFill>
              <a:srgbClr val="31C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3" name="Rectangle 560"/>
            <p:cNvSpPr>
              <a:spLocks noChangeArrowheads="1"/>
            </p:cNvSpPr>
            <p:nvPr/>
          </p:nvSpPr>
          <p:spPr bwMode="auto">
            <a:xfrm>
              <a:off x="3422" y="2101"/>
              <a:ext cx="22" cy="260"/>
            </a:xfrm>
            <a:prstGeom prst="rect">
              <a:avLst/>
            </a:prstGeom>
            <a:solidFill>
              <a:srgbClr val="30C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4" name="Rectangle 561"/>
            <p:cNvSpPr>
              <a:spLocks noChangeArrowheads="1"/>
            </p:cNvSpPr>
            <p:nvPr/>
          </p:nvSpPr>
          <p:spPr bwMode="auto">
            <a:xfrm>
              <a:off x="3444" y="2101"/>
              <a:ext cx="19" cy="260"/>
            </a:xfrm>
            <a:prstGeom prst="rect">
              <a:avLst/>
            </a:prstGeom>
            <a:solidFill>
              <a:srgbClr val="30C3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5" name="Rectangle 562"/>
            <p:cNvSpPr>
              <a:spLocks noChangeArrowheads="1"/>
            </p:cNvSpPr>
            <p:nvPr/>
          </p:nvSpPr>
          <p:spPr bwMode="auto">
            <a:xfrm>
              <a:off x="3463" y="2101"/>
              <a:ext cx="30" cy="260"/>
            </a:xfrm>
            <a:prstGeom prst="rect">
              <a:avLst/>
            </a:prstGeom>
            <a:solidFill>
              <a:srgbClr val="2FC1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6" name="Rectangle 563"/>
            <p:cNvSpPr>
              <a:spLocks noChangeArrowheads="1"/>
            </p:cNvSpPr>
            <p:nvPr/>
          </p:nvSpPr>
          <p:spPr bwMode="auto">
            <a:xfrm>
              <a:off x="3493" y="2101"/>
              <a:ext cx="22" cy="260"/>
            </a:xfrm>
            <a:prstGeom prst="rect">
              <a:avLst/>
            </a:prstGeom>
            <a:solidFill>
              <a:srgbClr val="2FB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7" name="Rectangle 564"/>
            <p:cNvSpPr>
              <a:spLocks noChangeArrowheads="1"/>
            </p:cNvSpPr>
            <p:nvPr/>
          </p:nvSpPr>
          <p:spPr bwMode="auto">
            <a:xfrm>
              <a:off x="3515" y="2101"/>
              <a:ext cx="30" cy="260"/>
            </a:xfrm>
            <a:prstGeom prst="rect">
              <a:avLst/>
            </a:prstGeom>
            <a:solidFill>
              <a:srgbClr val="2EB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8" name="Rectangle 565"/>
            <p:cNvSpPr>
              <a:spLocks noChangeArrowheads="1"/>
            </p:cNvSpPr>
            <p:nvPr/>
          </p:nvSpPr>
          <p:spPr bwMode="auto">
            <a:xfrm>
              <a:off x="3545" y="2101"/>
              <a:ext cx="18" cy="260"/>
            </a:xfrm>
            <a:prstGeom prst="rect">
              <a:avLst/>
            </a:prstGeom>
            <a:solidFill>
              <a:srgbClr val="2EBB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9" name="Rectangle 566"/>
            <p:cNvSpPr>
              <a:spLocks noChangeArrowheads="1"/>
            </p:cNvSpPr>
            <p:nvPr/>
          </p:nvSpPr>
          <p:spPr bwMode="auto">
            <a:xfrm>
              <a:off x="3563" y="2101"/>
              <a:ext cx="34" cy="260"/>
            </a:xfrm>
            <a:prstGeom prst="rect">
              <a:avLst/>
            </a:prstGeom>
            <a:solidFill>
              <a:srgbClr val="2DB9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80" name="Rectangle 567"/>
            <p:cNvSpPr>
              <a:spLocks noChangeArrowheads="1"/>
            </p:cNvSpPr>
            <p:nvPr/>
          </p:nvSpPr>
          <p:spPr bwMode="auto">
            <a:xfrm>
              <a:off x="3597" y="2101"/>
              <a:ext cx="18" cy="260"/>
            </a:xfrm>
            <a:prstGeom prst="rect">
              <a:avLst/>
            </a:prstGeom>
            <a:solidFill>
              <a:srgbClr val="2DB7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81" name="Rectangle 568"/>
            <p:cNvSpPr>
              <a:spLocks noChangeArrowheads="1"/>
            </p:cNvSpPr>
            <p:nvPr/>
          </p:nvSpPr>
          <p:spPr bwMode="auto">
            <a:xfrm>
              <a:off x="3615" y="2101"/>
              <a:ext cx="30" cy="260"/>
            </a:xfrm>
            <a:prstGeom prst="rect">
              <a:avLst/>
            </a:prstGeom>
            <a:solidFill>
              <a:srgbClr val="2CB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82" name="Rectangle 569"/>
            <p:cNvSpPr>
              <a:spLocks noChangeArrowheads="1"/>
            </p:cNvSpPr>
            <p:nvPr/>
          </p:nvSpPr>
          <p:spPr bwMode="auto">
            <a:xfrm>
              <a:off x="3645" y="2101"/>
              <a:ext cx="22" cy="260"/>
            </a:xfrm>
            <a:prstGeom prst="rect">
              <a:avLst/>
            </a:prstGeom>
            <a:solidFill>
              <a:srgbClr val="2CB3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83" name="Rectangle 570"/>
            <p:cNvSpPr>
              <a:spLocks noChangeArrowheads="1"/>
            </p:cNvSpPr>
            <p:nvPr/>
          </p:nvSpPr>
          <p:spPr bwMode="auto">
            <a:xfrm>
              <a:off x="3667" y="2101"/>
              <a:ext cx="30" cy="260"/>
            </a:xfrm>
            <a:prstGeom prst="rect">
              <a:avLst/>
            </a:prstGeom>
            <a:solidFill>
              <a:srgbClr val="2BB1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84" name="Rectangle 571"/>
            <p:cNvSpPr>
              <a:spLocks noChangeArrowheads="1"/>
            </p:cNvSpPr>
            <p:nvPr/>
          </p:nvSpPr>
          <p:spPr bwMode="auto">
            <a:xfrm>
              <a:off x="3697" y="2101"/>
              <a:ext cx="19" cy="260"/>
            </a:xfrm>
            <a:prstGeom prst="rect">
              <a:avLst/>
            </a:prstGeom>
            <a:solidFill>
              <a:srgbClr val="2BAF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85" name="Rectangle 572"/>
            <p:cNvSpPr>
              <a:spLocks noChangeArrowheads="1"/>
            </p:cNvSpPr>
            <p:nvPr/>
          </p:nvSpPr>
          <p:spPr bwMode="auto">
            <a:xfrm>
              <a:off x="3716" y="2101"/>
              <a:ext cx="33" cy="260"/>
            </a:xfrm>
            <a:prstGeom prst="rect">
              <a:avLst/>
            </a:prstGeom>
            <a:solidFill>
              <a:srgbClr val="2AAD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86" name="Rectangle 573"/>
            <p:cNvSpPr>
              <a:spLocks noChangeArrowheads="1"/>
            </p:cNvSpPr>
            <p:nvPr/>
          </p:nvSpPr>
          <p:spPr bwMode="auto">
            <a:xfrm>
              <a:off x="3749" y="2101"/>
              <a:ext cx="19" cy="260"/>
            </a:xfrm>
            <a:prstGeom prst="rect">
              <a:avLst/>
            </a:prstGeom>
            <a:solidFill>
              <a:srgbClr val="2AAB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87" name="Rectangle 574"/>
            <p:cNvSpPr>
              <a:spLocks noChangeArrowheads="1"/>
            </p:cNvSpPr>
            <p:nvPr/>
          </p:nvSpPr>
          <p:spPr bwMode="auto">
            <a:xfrm>
              <a:off x="3768" y="2101"/>
              <a:ext cx="29" cy="260"/>
            </a:xfrm>
            <a:prstGeom prst="rect">
              <a:avLst/>
            </a:prstGeom>
            <a:solidFill>
              <a:srgbClr val="29A9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88" name="Rectangle 575"/>
            <p:cNvSpPr>
              <a:spLocks noChangeArrowheads="1"/>
            </p:cNvSpPr>
            <p:nvPr/>
          </p:nvSpPr>
          <p:spPr bwMode="auto">
            <a:xfrm>
              <a:off x="3195" y="2101"/>
              <a:ext cx="625" cy="260"/>
            </a:xfrm>
            <a:prstGeom prst="rect">
              <a:avLst/>
            </a:prstGeom>
            <a:solidFill>
              <a:srgbClr val="29A7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89" name="Rectangle 576"/>
            <p:cNvSpPr>
              <a:spLocks noChangeArrowheads="1"/>
            </p:cNvSpPr>
            <p:nvPr/>
          </p:nvSpPr>
          <p:spPr bwMode="auto">
            <a:xfrm>
              <a:off x="3820" y="2101"/>
              <a:ext cx="22" cy="260"/>
            </a:xfrm>
            <a:prstGeom prst="rect">
              <a:avLst/>
            </a:prstGeom>
            <a:solidFill>
              <a:srgbClr val="28A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90" name="Freeform 577"/>
            <p:cNvSpPr>
              <a:spLocks/>
            </p:cNvSpPr>
            <p:nvPr/>
          </p:nvSpPr>
          <p:spPr bwMode="auto">
            <a:xfrm>
              <a:off x="3192" y="2101"/>
              <a:ext cx="646" cy="256"/>
            </a:xfrm>
            <a:custGeom>
              <a:avLst/>
              <a:gdLst>
                <a:gd name="T0" fmla="*/ 2744 w 2784"/>
                <a:gd name="T1" fmla="*/ 0 h 1104"/>
                <a:gd name="T2" fmla="*/ 2784 w 2784"/>
                <a:gd name="T3" fmla="*/ 40 h 1104"/>
                <a:gd name="T4" fmla="*/ 2784 w 2784"/>
                <a:gd name="T5" fmla="*/ 40 h 1104"/>
                <a:gd name="T6" fmla="*/ 2784 w 2784"/>
                <a:gd name="T7" fmla="*/ 1064 h 1104"/>
                <a:gd name="T8" fmla="*/ 2784 w 2784"/>
                <a:gd name="T9" fmla="*/ 1064 h 1104"/>
                <a:gd name="T10" fmla="*/ 2744 w 2784"/>
                <a:gd name="T11" fmla="*/ 1104 h 1104"/>
                <a:gd name="T12" fmla="*/ 2744 w 2784"/>
                <a:gd name="T13" fmla="*/ 1104 h 1104"/>
                <a:gd name="T14" fmla="*/ 2744 w 2784"/>
                <a:gd name="T15" fmla="*/ 1104 h 1104"/>
                <a:gd name="T16" fmla="*/ 40 w 2784"/>
                <a:gd name="T17" fmla="*/ 1104 h 1104"/>
                <a:gd name="T18" fmla="*/ 40 w 2784"/>
                <a:gd name="T19" fmla="*/ 1104 h 1104"/>
                <a:gd name="T20" fmla="*/ 0 w 2784"/>
                <a:gd name="T21" fmla="*/ 1064 h 1104"/>
                <a:gd name="T22" fmla="*/ 0 w 2784"/>
                <a:gd name="T23" fmla="*/ 1064 h 1104"/>
                <a:gd name="T24" fmla="*/ 0 w 2784"/>
                <a:gd name="T25" fmla="*/ 40 h 1104"/>
                <a:gd name="T26" fmla="*/ 40 w 2784"/>
                <a:gd name="T27" fmla="*/ 0 h 1104"/>
                <a:gd name="T28" fmla="*/ 40 w 2784"/>
                <a:gd name="T29" fmla="*/ 0 h 1104"/>
                <a:gd name="T30" fmla="*/ 2744 w 278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84" h="1104">
                  <a:moveTo>
                    <a:pt x="2744" y="0"/>
                  </a:moveTo>
                  <a:cubicBezTo>
                    <a:pt x="2767" y="0"/>
                    <a:pt x="2784" y="18"/>
                    <a:pt x="2784" y="40"/>
                  </a:cubicBezTo>
                  <a:lnTo>
                    <a:pt x="2784" y="40"/>
                  </a:lnTo>
                  <a:lnTo>
                    <a:pt x="2784" y="1064"/>
                  </a:lnTo>
                  <a:lnTo>
                    <a:pt x="2784" y="1064"/>
                  </a:lnTo>
                  <a:cubicBezTo>
                    <a:pt x="2784" y="1087"/>
                    <a:pt x="2767" y="1104"/>
                    <a:pt x="2744" y="1104"/>
                  </a:cubicBezTo>
                  <a:cubicBezTo>
                    <a:pt x="2744" y="1104"/>
                    <a:pt x="2744" y="1104"/>
                    <a:pt x="2744" y="1104"/>
                  </a:cubicBezTo>
                  <a:lnTo>
                    <a:pt x="274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274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91" name="Rectangle 578"/>
            <p:cNvSpPr>
              <a:spLocks noChangeArrowheads="1"/>
            </p:cNvSpPr>
            <p:nvPr/>
          </p:nvSpPr>
          <p:spPr bwMode="auto">
            <a:xfrm>
              <a:off x="3266" y="2134"/>
              <a:ext cx="494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Miernik realizacji celu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5" name="Freeform 582"/>
            <p:cNvSpPr>
              <a:spLocks/>
            </p:cNvSpPr>
            <p:nvPr/>
          </p:nvSpPr>
          <p:spPr bwMode="auto">
            <a:xfrm>
              <a:off x="1869" y="737"/>
              <a:ext cx="331" cy="257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0D2D9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96" name="Rectangle 583"/>
            <p:cNvSpPr>
              <a:spLocks noChangeArrowheads="1"/>
            </p:cNvSpPr>
            <p:nvPr/>
          </p:nvSpPr>
          <p:spPr bwMode="auto">
            <a:xfrm>
              <a:off x="1858" y="726"/>
              <a:ext cx="71" cy="260"/>
            </a:xfrm>
            <a:prstGeom prst="rect">
              <a:avLst/>
            </a:prstGeom>
            <a:solidFill>
              <a:srgbClr val="FFA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97" name="Rectangle 584"/>
            <p:cNvSpPr>
              <a:spLocks noChangeArrowheads="1"/>
            </p:cNvSpPr>
            <p:nvPr/>
          </p:nvSpPr>
          <p:spPr bwMode="auto">
            <a:xfrm>
              <a:off x="1929" y="726"/>
              <a:ext cx="7" cy="260"/>
            </a:xfrm>
            <a:prstGeom prst="rect">
              <a:avLst/>
            </a:prstGeom>
            <a:solidFill>
              <a:srgbClr val="FFA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98" name="Rectangle 585"/>
            <p:cNvSpPr>
              <a:spLocks noChangeArrowheads="1"/>
            </p:cNvSpPr>
            <p:nvPr/>
          </p:nvSpPr>
          <p:spPr bwMode="auto">
            <a:xfrm>
              <a:off x="1936" y="726"/>
              <a:ext cx="4" cy="260"/>
            </a:xfrm>
            <a:prstGeom prst="rect">
              <a:avLst/>
            </a:prstGeom>
            <a:solidFill>
              <a:srgbClr val="FFA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99" name="Rectangle 586"/>
            <p:cNvSpPr>
              <a:spLocks noChangeArrowheads="1"/>
            </p:cNvSpPr>
            <p:nvPr/>
          </p:nvSpPr>
          <p:spPr bwMode="auto">
            <a:xfrm>
              <a:off x="1940" y="726"/>
              <a:ext cx="7" cy="260"/>
            </a:xfrm>
            <a:prstGeom prst="rect">
              <a:avLst/>
            </a:prstGeom>
            <a:solidFill>
              <a:srgbClr val="FFA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0" name="Rectangle 587"/>
            <p:cNvSpPr>
              <a:spLocks noChangeArrowheads="1"/>
            </p:cNvSpPr>
            <p:nvPr/>
          </p:nvSpPr>
          <p:spPr bwMode="auto">
            <a:xfrm>
              <a:off x="1947" y="726"/>
              <a:ext cx="4" cy="260"/>
            </a:xfrm>
            <a:prstGeom prst="rect">
              <a:avLst/>
            </a:prstGeom>
            <a:solidFill>
              <a:srgbClr val="FFA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1" name="Rectangle 588"/>
            <p:cNvSpPr>
              <a:spLocks noChangeArrowheads="1"/>
            </p:cNvSpPr>
            <p:nvPr/>
          </p:nvSpPr>
          <p:spPr bwMode="auto">
            <a:xfrm>
              <a:off x="1951" y="726"/>
              <a:ext cx="7" cy="260"/>
            </a:xfrm>
            <a:prstGeom prst="rect">
              <a:avLst/>
            </a:prstGeom>
            <a:solidFill>
              <a:srgbClr val="FFA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2" name="Rectangle 589"/>
            <p:cNvSpPr>
              <a:spLocks noChangeArrowheads="1"/>
            </p:cNvSpPr>
            <p:nvPr/>
          </p:nvSpPr>
          <p:spPr bwMode="auto">
            <a:xfrm>
              <a:off x="1958" y="726"/>
              <a:ext cx="4" cy="260"/>
            </a:xfrm>
            <a:prstGeom prst="rect">
              <a:avLst/>
            </a:prstGeom>
            <a:solidFill>
              <a:srgbClr val="FFA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3" name="Rectangle 590"/>
            <p:cNvSpPr>
              <a:spLocks noChangeArrowheads="1"/>
            </p:cNvSpPr>
            <p:nvPr/>
          </p:nvSpPr>
          <p:spPr bwMode="auto">
            <a:xfrm>
              <a:off x="1962" y="726"/>
              <a:ext cx="4" cy="260"/>
            </a:xfrm>
            <a:prstGeom prst="rect">
              <a:avLst/>
            </a:prstGeom>
            <a:solidFill>
              <a:srgbClr val="FFA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4" name="Rectangle 591"/>
            <p:cNvSpPr>
              <a:spLocks noChangeArrowheads="1"/>
            </p:cNvSpPr>
            <p:nvPr/>
          </p:nvSpPr>
          <p:spPr bwMode="auto">
            <a:xfrm>
              <a:off x="1966" y="726"/>
              <a:ext cx="7" cy="260"/>
            </a:xfrm>
            <a:prstGeom prst="rect">
              <a:avLst/>
            </a:prstGeom>
            <a:solidFill>
              <a:srgbClr val="FFA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5" name="Rectangle 592"/>
            <p:cNvSpPr>
              <a:spLocks noChangeArrowheads="1"/>
            </p:cNvSpPr>
            <p:nvPr/>
          </p:nvSpPr>
          <p:spPr bwMode="auto">
            <a:xfrm>
              <a:off x="1973" y="726"/>
              <a:ext cx="4" cy="260"/>
            </a:xfrm>
            <a:prstGeom prst="rect">
              <a:avLst/>
            </a:prstGeom>
            <a:solidFill>
              <a:srgbClr val="FF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6" name="Rectangle 593"/>
            <p:cNvSpPr>
              <a:spLocks noChangeArrowheads="1"/>
            </p:cNvSpPr>
            <p:nvPr/>
          </p:nvSpPr>
          <p:spPr bwMode="auto">
            <a:xfrm>
              <a:off x="1977" y="726"/>
              <a:ext cx="7" cy="260"/>
            </a:xfrm>
            <a:prstGeom prst="rect">
              <a:avLst/>
            </a:prstGeom>
            <a:solidFill>
              <a:srgbClr val="FFA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7" name="Rectangle 594"/>
            <p:cNvSpPr>
              <a:spLocks noChangeArrowheads="1"/>
            </p:cNvSpPr>
            <p:nvPr/>
          </p:nvSpPr>
          <p:spPr bwMode="auto">
            <a:xfrm>
              <a:off x="1984" y="726"/>
              <a:ext cx="4" cy="260"/>
            </a:xfrm>
            <a:prstGeom prst="rect">
              <a:avLst/>
            </a:prstGeom>
            <a:solidFill>
              <a:srgbClr val="FFA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8" name="Rectangle 595"/>
            <p:cNvSpPr>
              <a:spLocks noChangeArrowheads="1"/>
            </p:cNvSpPr>
            <p:nvPr/>
          </p:nvSpPr>
          <p:spPr bwMode="auto">
            <a:xfrm>
              <a:off x="1988" y="726"/>
              <a:ext cx="4" cy="260"/>
            </a:xfrm>
            <a:prstGeom prst="rect">
              <a:avLst/>
            </a:prstGeom>
            <a:solidFill>
              <a:srgbClr val="FFA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9" name="Rectangle 596"/>
            <p:cNvSpPr>
              <a:spLocks noChangeArrowheads="1"/>
            </p:cNvSpPr>
            <p:nvPr/>
          </p:nvSpPr>
          <p:spPr bwMode="auto">
            <a:xfrm>
              <a:off x="1992" y="726"/>
              <a:ext cx="7" cy="260"/>
            </a:xfrm>
            <a:prstGeom prst="rect">
              <a:avLst/>
            </a:prstGeom>
            <a:solidFill>
              <a:srgbClr val="FFA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0" name="Rectangle 597"/>
            <p:cNvSpPr>
              <a:spLocks noChangeArrowheads="1"/>
            </p:cNvSpPr>
            <p:nvPr/>
          </p:nvSpPr>
          <p:spPr bwMode="auto">
            <a:xfrm>
              <a:off x="1999" y="726"/>
              <a:ext cx="4" cy="260"/>
            </a:xfrm>
            <a:prstGeom prst="rect">
              <a:avLst/>
            </a:prstGeom>
            <a:solidFill>
              <a:srgbClr val="FFA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1" name="Rectangle 598"/>
            <p:cNvSpPr>
              <a:spLocks noChangeArrowheads="1"/>
            </p:cNvSpPr>
            <p:nvPr/>
          </p:nvSpPr>
          <p:spPr bwMode="auto">
            <a:xfrm>
              <a:off x="2003" y="726"/>
              <a:ext cx="7" cy="260"/>
            </a:xfrm>
            <a:prstGeom prst="rect">
              <a:avLst/>
            </a:prstGeom>
            <a:solidFill>
              <a:srgbClr val="FFA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2" name="Rectangle 599"/>
            <p:cNvSpPr>
              <a:spLocks noChangeArrowheads="1"/>
            </p:cNvSpPr>
            <p:nvPr/>
          </p:nvSpPr>
          <p:spPr bwMode="auto">
            <a:xfrm>
              <a:off x="2010" y="726"/>
              <a:ext cx="4" cy="260"/>
            </a:xfrm>
            <a:prstGeom prst="rect">
              <a:avLst/>
            </a:prstGeom>
            <a:solidFill>
              <a:srgbClr val="FFA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3" name="Rectangle 600"/>
            <p:cNvSpPr>
              <a:spLocks noChangeArrowheads="1"/>
            </p:cNvSpPr>
            <p:nvPr/>
          </p:nvSpPr>
          <p:spPr bwMode="auto">
            <a:xfrm>
              <a:off x="2014" y="726"/>
              <a:ext cx="4" cy="260"/>
            </a:xfrm>
            <a:prstGeom prst="rect">
              <a:avLst/>
            </a:prstGeom>
            <a:solidFill>
              <a:srgbClr val="FF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4" name="Rectangle 601"/>
            <p:cNvSpPr>
              <a:spLocks noChangeArrowheads="1"/>
            </p:cNvSpPr>
            <p:nvPr/>
          </p:nvSpPr>
          <p:spPr bwMode="auto">
            <a:xfrm>
              <a:off x="2018" y="726"/>
              <a:ext cx="7" cy="260"/>
            </a:xfrm>
            <a:prstGeom prst="rect">
              <a:avLst/>
            </a:prstGeom>
            <a:solidFill>
              <a:srgbClr val="FFA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5" name="Rectangle 602"/>
            <p:cNvSpPr>
              <a:spLocks noChangeArrowheads="1"/>
            </p:cNvSpPr>
            <p:nvPr/>
          </p:nvSpPr>
          <p:spPr bwMode="auto">
            <a:xfrm>
              <a:off x="2025" y="726"/>
              <a:ext cx="4" cy="260"/>
            </a:xfrm>
            <a:prstGeom prst="rect">
              <a:avLst/>
            </a:prstGeom>
            <a:solidFill>
              <a:srgbClr val="FFA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6" name="Rectangle 603"/>
            <p:cNvSpPr>
              <a:spLocks noChangeArrowheads="1"/>
            </p:cNvSpPr>
            <p:nvPr/>
          </p:nvSpPr>
          <p:spPr bwMode="auto">
            <a:xfrm>
              <a:off x="2029" y="726"/>
              <a:ext cx="7" cy="260"/>
            </a:xfrm>
            <a:prstGeom prst="rect">
              <a:avLst/>
            </a:prstGeom>
            <a:solidFill>
              <a:srgbClr val="FFA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7" name="Rectangle 604"/>
            <p:cNvSpPr>
              <a:spLocks noChangeArrowheads="1"/>
            </p:cNvSpPr>
            <p:nvPr/>
          </p:nvSpPr>
          <p:spPr bwMode="auto">
            <a:xfrm>
              <a:off x="2036" y="726"/>
              <a:ext cx="4" cy="260"/>
            </a:xfrm>
            <a:prstGeom prst="rect">
              <a:avLst/>
            </a:prstGeom>
            <a:solidFill>
              <a:srgbClr val="FFA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8" name="Rectangle 605"/>
            <p:cNvSpPr>
              <a:spLocks noChangeArrowheads="1"/>
            </p:cNvSpPr>
            <p:nvPr/>
          </p:nvSpPr>
          <p:spPr bwMode="auto">
            <a:xfrm>
              <a:off x="2040" y="726"/>
              <a:ext cx="4" cy="260"/>
            </a:xfrm>
            <a:prstGeom prst="rect">
              <a:avLst/>
            </a:prstGeom>
            <a:solidFill>
              <a:srgbClr val="FFA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9" name="Rectangle 606"/>
            <p:cNvSpPr>
              <a:spLocks noChangeArrowheads="1"/>
            </p:cNvSpPr>
            <p:nvPr/>
          </p:nvSpPr>
          <p:spPr bwMode="auto">
            <a:xfrm>
              <a:off x="2044" y="726"/>
              <a:ext cx="7" cy="260"/>
            </a:xfrm>
            <a:prstGeom prst="rect">
              <a:avLst/>
            </a:prstGeom>
            <a:solidFill>
              <a:srgbClr val="FFA1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10" name="Group 808"/>
          <p:cNvGrpSpPr>
            <a:grpSpLocks/>
          </p:cNvGrpSpPr>
          <p:nvPr/>
        </p:nvGrpSpPr>
        <p:grpSpPr bwMode="auto">
          <a:xfrm>
            <a:off x="2890838" y="1152525"/>
            <a:ext cx="2098675" cy="4381500"/>
            <a:chOff x="1821" y="726"/>
            <a:chExt cx="1322" cy="2760"/>
          </a:xfrm>
        </p:grpSpPr>
        <p:sp>
          <p:nvSpPr>
            <p:cNvPr id="420" name="Rectangle 608"/>
            <p:cNvSpPr>
              <a:spLocks noChangeArrowheads="1"/>
            </p:cNvSpPr>
            <p:nvPr/>
          </p:nvSpPr>
          <p:spPr bwMode="auto">
            <a:xfrm>
              <a:off x="2051" y="726"/>
              <a:ext cx="4" cy="260"/>
            </a:xfrm>
            <a:prstGeom prst="rect">
              <a:avLst/>
            </a:pr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21" name="Rectangle 609"/>
            <p:cNvSpPr>
              <a:spLocks noChangeArrowheads="1"/>
            </p:cNvSpPr>
            <p:nvPr/>
          </p:nvSpPr>
          <p:spPr bwMode="auto">
            <a:xfrm>
              <a:off x="2055" y="726"/>
              <a:ext cx="7" cy="260"/>
            </a:xfrm>
            <a:prstGeom prst="rect">
              <a:avLst/>
            </a:prstGeom>
            <a:solidFill>
              <a:srgbClr val="FFA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22" name="Rectangle 610"/>
            <p:cNvSpPr>
              <a:spLocks noChangeArrowheads="1"/>
            </p:cNvSpPr>
            <p:nvPr/>
          </p:nvSpPr>
          <p:spPr bwMode="auto">
            <a:xfrm>
              <a:off x="2062" y="726"/>
              <a:ext cx="4" cy="260"/>
            </a:xfrm>
            <a:prstGeom prst="rect">
              <a:avLst/>
            </a:prstGeom>
            <a:solidFill>
              <a:srgbClr val="FFA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23" name="Rectangle 611"/>
            <p:cNvSpPr>
              <a:spLocks noChangeArrowheads="1"/>
            </p:cNvSpPr>
            <p:nvPr/>
          </p:nvSpPr>
          <p:spPr bwMode="auto">
            <a:xfrm>
              <a:off x="2066" y="726"/>
              <a:ext cx="4" cy="260"/>
            </a:xfrm>
            <a:prstGeom prst="rect">
              <a:avLst/>
            </a:prstGeom>
            <a:solidFill>
              <a:srgbClr val="FF9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24" name="Rectangle 612"/>
            <p:cNvSpPr>
              <a:spLocks noChangeArrowheads="1"/>
            </p:cNvSpPr>
            <p:nvPr/>
          </p:nvSpPr>
          <p:spPr bwMode="auto">
            <a:xfrm>
              <a:off x="2070" y="726"/>
              <a:ext cx="7" cy="260"/>
            </a:xfrm>
            <a:prstGeom prst="rect">
              <a:avLst/>
            </a:prstGeom>
            <a:solidFill>
              <a:srgbClr val="FF9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25" name="Rectangle 613"/>
            <p:cNvSpPr>
              <a:spLocks noChangeArrowheads="1"/>
            </p:cNvSpPr>
            <p:nvPr/>
          </p:nvSpPr>
          <p:spPr bwMode="auto">
            <a:xfrm>
              <a:off x="2077" y="726"/>
              <a:ext cx="4" cy="260"/>
            </a:xfrm>
            <a:prstGeom prst="rect">
              <a:avLst/>
            </a:prstGeom>
            <a:solidFill>
              <a:srgbClr val="FF9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26" name="Rectangle 614"/>
            <p:cNvSpPr>
              <a:spLocks noChangeArrowheads="1"/>
            </p:cNvSpPr>
            <p:nvPr/>
          </p:nvSpPr>
          <p:spPr bwMode="auto">
            <a:xfrm>
              <a:off x="2081" y="726"/>
              <a:ext cx="7" cy="260"/>
            </a:xfrm>
            <a:prstGeom prst="rect">
              <a:avLst/>
            </a:prstGeom>
            <a:solidFill>
              <a:srgbClr val="FF9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27" name="Rectangle 615"/>
            <p:cNvSpPr>
              <a:spLocks noChangeArrowheads="1"/>
            </p:cNvSpPr>
            <p:nvPr/>
          </p:nvSpPr>
          <p:spPr bwMode="auto">
            <a:xfrm>
              <a:off x="2088" y="726"/>
              <a:ext cx="4" cy="260"/>
            </a:xfrm>
            <a:prstGeom prst="rect">
              <a:avLst/>
            </a:prstGeom>
            <a:solidFill>
              <a:srgbClr val="FF9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28" name="Rectangle 616"/>
            <p:cNvSpPr>
              <a:spLocks noChangeArrowheads="1"/>
            </p:cNvSpPr>
            <p:nvPr/>
          </p:nvSpPr>
          <p:spPr bwMode="auto">
            <a:xfrm>
              <a:off x="2092" y="726"/>
              <a:ext cx="4" cy="260"/>
            </a:xfrm>
            <a:prstGeom prst="rect">
              <a:avLst/>
            </a:prstGeom>
            <a:solidFill>
              <a:srgbClr val="FF9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29" name="Rectangle 617"/>
            <p:cNvSpPr>
              <a:spLocks noChangeArrowheads="1"/>
            </p:cNvSpPr>
            <p:nvPr/>
          </p:nvSpPr>
          <p:spPr bwMode="auto">
            <a:xfrm>
              <a:off x="2096" y="726"/>
              <a:ext cx="7" cy="260"/>
            </a:xfrm>
            <a:prstGeom prst="rect">
              <a:avLst/>
            </a:prstGeom>
            <a:solidFill>
              <a:srgbClr val="FF9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0" name="Rectangle 618"/>
            <p:cNvSpPr>
              <a:spLocks noChangeArrowheads="1"/>
            </p:cNvSpPr>
            <p:nvPr/>
          </p:nvSpPr>
          <p:spPr bwMode="auto">
            <a:xfrm>
              <a:off x="2103" y="726"/>
              <a:ext cx="4" cy="260"/>
            </a:xfrm>
            <a:prstGeom prst="rect">
              <a:avLst/>
            </a:prstGeom>
            <a:solidFill>
              <a:srgbClr val="FF9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1" name="Rectangle 619"/>
            <p:cNvSpPr>
              <a:spLocks noChangeArrowheads="1"/>
            </p:cNvSpPr>
            <p:nvPr/>
          </p:nvSpPr>
          <p:spPr bwMode="auto">
            <a:xfrm>
              <a:off x="2107" y="726"/>
              <a:ext cx="4" cy="260"/>
            </a:xfrm>
            <a:prstGeom prst="rect">
              <a:avLst/>
            </a:prstGeom>
            <a:solidFill>
              <a:srgbClr val="FF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2" name="Rectangle 620"/>
            <p:cNvSpPr>
              <a:spLocks noChangeArrowheads="1"/>
            </p:cNvSpPr>
            <p:nvPr/>
          </p:nvSpPr>
          <p:spPr bwMode="auto">
            <a:xfrm>
              <a:off x="2111" y="726"/>
              <a:ext cx="3" cy="260"/>
            </a:xfrm>
            <a:prstGeom prst="rect">
              <a:avLst/>
            </a:prstGeom>
            <a:solidFill>
              <a:srgbClr val="FF9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3" name="Rectangle 621"/>
            <p:cNvSpPr>
              <a:spLocks noChangeArrowheads="1"/>
            </p:cNvSpPr>
            <p:nvPr/>
          </p:nvSpPr>
          <p:spPr bwMode="auto">
            <a:xfrm>
              <a:off x="2114" y="726"/>
              <a:ext cx="4" cy="260"/>
            </a:xfrm>
            <a:prstGeom prst="rect">
              <a:avLst/>
            </a:prstGeom>
            <a:solidFill>
              <a:srgbClr val="FF9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4" name="Rectangle 622"/>
            <p:cNvSpPr>
              <a:spLocks noChangeArrowheads="1"/>
            </p:cNvSpPr>
            <p:nvPr/>
          </p:nvSpPr>
          <p:spPr bwMode="auto">
            <a:xfrm>
              <a:off x="2118" y="726"/>
              <a:ext cx="7" cy="260"/>
            </a:xfrm>
            <a:prstGeom prst="rect">
              <a:avLst/>
            </a:prstGeom>
            <a:solidFill>
              <a:srgbClr val="FF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5" name="Rectangle 623"/>
            <p:cNvSpPr>
              <a:spLocks noChangeArrowheads="1"/>
            </p:cNvSpPr>
            <p:nvPr/>
          </p:nvSpPr>
          <p:spPr bwMode="auto">
            <a:xfrm>
              <a:off x="2125" y="726"/>
              <a:ext cx="4" cy="260"/>
            </a:xfrm>
            <a:prstGeom prst="rect">
              <a:avLst/>
            </a:prstGeom>
            <a:solidFill>
              <a:srgbClr val="FF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6" name="Rectangle 624"/>
            <p:cNvSpPr>
              <a:spLocks noChangeArrowheads="1"/>
            </p:cNvSpPr>
            <p:nvPr/>
          </p:nvSpPr>
          <p:spPr bwMode="auto">
            <a:xfrm>
              <a:off x="2129" y="726"/>
              <a:ext cx="4" cy="26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7" name="Rectangle 625"/>
            <p:cNvSpPr>
              <a:spLocks noChangeArrowheads="1"/>
            </p:cNvSpPr>
            <p:nvPr/>
          </p:nvSpPr>
          <p:spPr bwMode="auto">
            <a:xfrm>
              <a:off x="2133" y="726"/>
              <a:ext cx="7" cy="260"/>
            </a:xfrm>
            <a:prstGeom prst="rect">
              <a:avLst/>
            </a:prstGeom>
            <a:solidFill>
              <a:srgbClr val="FF98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8" name="Rectangle 626"/>
            <p:cNvSpPr>
              <a:spLocks noChangeArrowheads="1"/>
            </p:cNvSpPr>
            <p:nvPr/>
          </p:nvSpPr>
          <p:spPr bwMode="auto">
            <a:xfrm>
              <a:off x="2140" y="726"/>
              <a:ext cx="4" cy="260"/>
            </a:xfrm>
            <a:prstGeom prst="rect">
              <a:avLst/>
            </a:prstGeom>
            <a:solidFill>
              <a:srgbClr val="FF9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9" name="Rectangle 627"/>
            <p:cNvSpPr>
              <a:spLocks noChangeArrowheads="1"/>
            </p:cNvSpPr>
            <p:nvPr/>
          </p:nvSpPr>
          <p:spPr bwMode="auto">
            <a:xfrm>
              <a:off x="2144" y="726"/>
              <a:ext cx="7" cy="260"/>
            </a:xfrm>
            <a:prstGeom prst="rect">
              <a:avLst/>
            </a:prstGeom>
            <a:solidFill>
              <a:srgbClr val="FF9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0" name="Rectangle 628"/>
            <p:cNvSpPr>
              <a:spLocks noChangeArrowheads="1"/>
            </p:cNvSpPr>
            <p:nvPr/>
          </p:nvSpPr>
          <p:spPr bwMode="auto">
            <a:xfrm>
              <a:off x="2151" y="726"/>
              <a:ext cx="4" cy="260"/>
            </a:xfrm>
            <a:prstGeom prst="rect">
              <a:avLst/>
            </a:prstGeom>
            <a:solidFill>
              <a:srgbClr val="FF9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1" name="Rectangle 629"/>
            <p:cNvSpPr>
              <a:spLocks noChangeArrowheads="1"/>
            </p:cNvSpPr>
            <p:nvPr/>
          </p:nvSpPr>
          <p:spPr bwMode="auto">
            <a:xfrm>
              <a:off x="2155" y="726"/>
              <a:ext cx="4" cy="260"/>
            </a:xfrm>
            <a:prstGeom prst="rect">
              <a:avLst/>
            </a:prstGeom>
            <a:solidFill>
              <a:srgbClr val="FF96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2" name="Rectangle 630"/>
            <p:cNvSpPr>
              <a:spLocks noChangeArrowheads="1"/>
            </p:cNvSpPr>
            <p:nvPr/>
          </p:nvSpPr>
          <p:spPr bwMode="auto">
            <a:xfrm>
              <a:off x="2159" y="726"/>
              <a:ext cx="7" cy="260"/>
            </a:xfrm>
            <a:prstGeom prst="rect">
              <a:avLst/>
            </a:prstGeom>
            <a:solidFill>
              <a:srgbClr val="FF9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3" name="Rectangle 631"/>
            <p:cNvSpPr>
              <a:spLocks noChangeArrowheads="1"/>
            </p:cNvSpPr>
            <p:nvPr/>
          </p:nvSpPr>
          <p:spPr bwMode="auto">
            <a:xfrm>
              <a:off x="2166" y="726"/>
              <a:ext cx="4" cy="260"/>
            </a:xfrm>
            <a:prstGeom prst="rect">
              <a:avLst/>
            </a:prstGeom>
            <a:solidFill>
              <a:srgbClr val="FF9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4" name="Rectangle 632"/>
            <p:cNvSpPr>
              <a:spLocks noChangeArrowheads="1"/>
            </p:cNvSpPr>
            <p:nvPr/>
          </p:nvSpPr>
          <p:spPr bwMode="auto">
            <a:xfrm>
              <a:off x="2170" y="726"/>
              <a:ext cx="7" cy="260"/>
            </a:xfrm>
            <a:prstGeom prst="rect">
              <a:avLst/>
            </a:prstGeom>
            <a:solidFill>
              <a:srgbClr val="FF9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5" name="Rectangle 633"/>
            <p:cNvSpPr>
              <a:spLocks noChangeArrowheads="1"/>
            </p:cNvSpPr>
            <p:nvPr/>
          </p:nvSpPr>
          <p:spPr bwMode="auto">
            <a:xfrm>
              <a:off x="2177" y="726"/>
              <a:ext cx="4" cy="260"/>
            </a:xfrm>
            <a:prstGeom prst="rect">
              <a:avLst/>
            </a:prstGeom>
            <a:solidFill>
              <a:srgbClr val="FF9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6" name="Rectangle 634"/>
            <p:cNvSpPr>
              <a:spLocks noChangeArrowheads="1"/>
            </p:cNvSpPr>
            <p:nvPr/>
          </p:nvSpPr>
          <p:spPr bwMode="auto">
            <a:xfrm>
              <a:off x="2181" y="726"/>
              <a:ext cx="4" cy="260"/>
            </a:xfrm>
            <a:prstGeom prst="rect">
              <a:avLst/>
            </a:prstGeom>
            <a:solidFill>
              <a:srgbClr val="FF9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7" name="Rectangle 635"/>
            <p:cNvSpPr>
              <a:spLocks noChangeArrowheads="1"/>
            </p:cNvSpPr>
            <p:nvPr/>
          </p:nvSpPr>
          <p:spPr bwMode="auto">
            <a:xfrm>
              <a:off x="2185" y="726"/>
              <a:ext cx="7" cy="260"/>
            </a:xfrm>
            <a:prstGeom prst="rect">
              <a:avLst/>
            </a:prstGeom>
            <a:solidFill>
              <a:srgbClr val="FF9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8" name="Freeform 636"/>
            <p:cNvSpPr>
              <a:spLocks/>
            </p:cNvSpPr>
            <p:nvPr/>
          </p:nvSpPr>
          <p:spPr bwMode="auto">
            <a:xfrm>
              <a:off x="1858" y="726"/>
              <a:ext cx="331" cy="257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9" name="Rectangle 637"/>
            <p:cNvSpPr>
              <a:spLocks noChangeArrowheads="1"/>
            </p:cNvSpPr>
            <p:nvPr/>
          </p:nvSpPr>
          <p:spPr bwMode="auto">
            <a:xfrm>
              <a:off x="1958" y="760"/>
              <a:ext cx="12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Urząd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50" name="Freeform 638"/>
            <p:cNvSpPr>
              <a:spLocks/>
            </p:cNvSpPr>
            <p:nvPr/>
          </p:nvSpPr>
          <p:spPr bwMode="auto">
            <a:xfrm>
              <a:off x="2252" y="1595"/>
              <a:ext cx="356" cy="257"/>
            </a:xfrm>
            <a:custGeom>
              <a:avLst/>
              <a:gdLst>
                <a:gd name="T0" fmla="*/ 1496 w 1536"/>
                <a:gd name="T1" fmla="*/ 0 h 1104"/>
                <a:gd name="T2" fmla="*/ 1536 w 1536"/>
                <a:gd name="T3" fmla="*/ 40 h 1104"/>
                <a:gd name="T4" fmla="*/ 1536 w 1536"/>
                <a:gd name="T5" fmla="*/ 40 h 1104"/>
                <a:gd name="T6" fmla="*/ 1536 w 1536"/>
                <a:gd name="T7" fmla="*/ 1064 h 1104"/>
                <a:gd name="T8" fmla="*/ 1536 w 1536"/>
                <a:gd name="T9" fmla="*/ 1064 h 1104"/>
                <a:gd name="T10" fmla="*/ 1496 w 1536"/>
                <a:gd name="T11" fmla="*/ 1104 h 1104"/>
                <a:gd name="T12" fmla="*/ 1496 w 1536"/>
                <a:gd name="T13" fmla="*/ 1104 h 1104"/>
                <a:gd name="T14" fmla="*/ 1496 w 1536"/>
                <a:gd name="T15" fmla="*/ 1104 h 1104"/>
                <a:gd name="T16" fmla="*/ 40 w 1536"/>
                <a:gd name="T17" fmla="*/ 1104 h 1104"/>
                <a:gd name="T18" fmla="*/ 40 w 1536"/>
                <a:gd name="T19" fmla="*/ 1104 h 1104"/>
                <a:gd name="T20" fmla="*/ 0 w 1536"/>
                <a:gd name="T21" fmla="*/ 1064 h 1104"/>
                <a:gd name="T22" fmla="*/ 0 w 1536"/>
                <a:gd name="T23" fmla="*/ 1064 h 1104"/>
                <a:gd name="T24" fmla="*/ 0 w 1536"/>
                <a:gd name="T25" fmla="*/ 40 h 1104"/>
                <a:gd name="T26" fmla="*/ 40 w 1536"/>
                <a:gd name="T27" fmla="*/ 0 h 1104"/>
                <a:gd name="T28" fmla="*/ 40 w 1536"/>
                <a:gd name="T29" fmla="*/ 0 h 1104"/>
                <a:gd name="T30" fmla="*/ 1496 w 1536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6" h="1104">
                  <a:moveTo>
                    <a:pt x="1496" y="0"/>
                  </a:moveTo>
                  <a:cubicBezTo>
                    <a:pt x="1519" y="0"/>
                    <a:pt x="1536" y="18"/>
                    <a:pt x="1536" y="40"/>
                  </a:cubicBezTo>
                  <a:lnTo>
                    <a:pt x="1536" y="40"/>
                  </a:lnTo>
                  <a:lnTo>
                    <a:pt x="1536" y="1064"/>
                  </a:lnTo>
                  <a:lnTo>
                    <a:pt x="1536" y="1064"/>
                  </a:lnTo>
                  <a:cubicBezTo>
                    <a:pt x="1536" y="1087"/>
                    <a:pt x="1519" y="1104"/>
                    <a:pt x="1496" y="1104"/>
                  </a:cubicBezTo>
                  <a:cubicBezTo>
                    <a:pt x="1496" y="1104"/>
                    <a:pt x="1496" y="1104"/>
                    <a:pt x="1496" y="1104"/>
                  </a:cubicBezTo>
                  <a:lnTo>
                    <a:pt x="1496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496" y="0"/>
                  </a:lnTo>
                  <a:close/>
                </a:path>
              </a:pathLst>
            </a:custGeom>
            <a:solidFill>
              <a:srgbClr val="D6D7D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1" name="Rectangle 639"/>
            <p:cNvSpPr>
              <a:spLocks noChangeArrowheads="1"/>
            </p:cNvSpPr>
            <p:nvPr/>
          </p:nvSpPr>
          <p:spPr bwMode="auto">
            <a:xfrm>
              <a:off x="2241" y="1584"/>
              <a:ext cx="78" cy="260"/>
            </a:xfrm>
            <a:prstGeom prst="rect">
              <a:avLst/>
            </a:prstGeom>
            <a:solidFill>
              <a:srgbClr val="FFA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2" name="Rectangle 640"/>
            <p:cNvSpPr>
              <a:spLocks noChangeArrowheads="1"/>
            </p:cNvSpPr>
            <p:nvPr/>
          </p:nvSpPr>
          <p:spPr bwMode="auto">
            <a:xfrm>
              <a:off x="2319" y="1584"/>
              <a:ext cx="3" cy="260"/>
            </a:xfrm>
            <a:prstGeom prst="rect">
              <a:avLst/>
            </a:prstGeom>
            <a:solidFill>
              <a:srgbClr val="FFA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3" name="Rectangle 641"/>
            <p:cNvSpPr>
              <a:spLocks noChangeArrowheads="1"/>
            </p:cNvSpPr>
            <p:nvPr/>
          </p:nvSpPr>
          <p:spPr bwMode="auto">
            <a:xfrm>
              <a:off x="2322" y="1584"/>
              <a:ext cx="8" cy="260"/>
            </a:xfrm>
            <a:prstGeom prst="rect">
              <a:avLst/>
            </a:prstGeom>
            <a:solidFill>
              <a:srgbClr val="FFA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4" name="Rectangle 642"/>
            <p:cNvSpPr>
              <a:spLocks noChangeArrowheads="1"/>
            </p:cNvSpPr>
            <p:nvPr/>
          </p:nvSpPr>
          <p:spPr bwMode="auto">
            <a:xfrm>
              <a:off x="2330" y="1584"/>
              <a:ext cx="7" cy="260"/>
            </a:xfrm>
            <a:prstGeom prst="rect">
              <a:avLst/>
            </a:prstGeom>
            <a:solidFill>
              <a:srgbClr val="FFA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5" name="Rectangle 643"/>
            <p:cNvSpPr>
              <a:spLocks noChangeArrowheads="1"/>
            </p:cNvSpPr>
            <p:nvPr/>
          </p:nvSpPr>
          <p:spPr bwMode="auto">
            <a:xfrm>
              <a:off x="2337" y="1584"/>
              <a:ext cx="4" cy="260"/>
            </a:xfrm>
            <a:prstGeom prst="rect">
              <a:avLst/>
            </a:prstGeom>
            <a:solidFill>
              <a:srgbClr val="FFA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6" name="Rectangle 644"/>
            <p:cNvSpPr>
              <a:spLocks noChangeArrowheads="1"/>
            </p:cNvSpPr>
            <p:nvPr/>
          </p:nvSpPr>
          <p:spPr bwMode="auto">
            <a:xfrm>
              <a:off x="2341" y="1584"/>
              <a:ext cx="7" cy="260"/>
            </a:xfrm>
            <a:prstGeom prst="rect">
              <a:avLst/>
            </a:prstGeom>
            <a:solidFill>
              <a:srgbClr val="FFA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7" name="Rectangle 645"/>
            <p:cNvSpPr>
              <a:spLocks noChangeArrowheads="1"/>
            </p:cNvSpPr>
            <p:nvPr/>
          </p:nvSpPr>
          <p:spPr bwMode="auto">
            <a:xfrm>
              <a:off x="2348" y="1584"/>
              <a:ext cx="4" cy="260"/>
            </a:xfrm>
            <a:prstGeom prst="rect">
              <a:avLst/>
            </a:prstGeom>
            <a:solidFill>
              <a:srgbClr val="FFA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8" name="Rectangle 646"/>
            <p:cNvSpPr>
              <a:spLocks noChangeArrowheads="1"/>
            </p:cNvSpPr>
            <p:nvPr/>
          </p:nvSpPr>
          <p:spPr bwMode="auto">
            <a:xfrm>
              <a:off x="2352" y="1584"/>
              <a:ext cx="8" cy="260"/>
            </a:xfrm>
            <a:prstGeom prst="rect">
              <a:avLst/>
            </a:prstGeom>
            <a:solidFill>
              <a:srgbClr val="FFA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9" name="Rectangle 647"/>
            <p:cNvSpPr>
              <a:spLocks noChangeArrowheads="1"/>
            </p:cNvSpPr>
            <p:nvPr/>
          </p:nvSpPr>
          <p:spPr bwMode="auto">
            <a:xfrm>
              <a:off x="2360" y="1584"/>
              <a:ext cx="3" cy="260"/>
            </a:xfrm>
            <a:prstGeom prst="rect">
              <a:avLst/>
            </a:prstGeom>
            <a:solidFill>
              <a:srgbClr val="FFA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0" name="Rectangle 648"/>
            <p:cNvSpPr>
              <a:spLocks noChangeArrowheads="1"/>
            </p:cNvSpPr>
            <p:nvPr/>
          </p:nvSpPr>
          <p:spPr bwMode="auto">
            <a:xfrm>
              <a:off x="2363" y="1584"/>
              <a:ext cx="8" cy="260"/>
            </a:xfrm>
            <a:prstGeom prst="rect">
              <a:avLst/>
            </a:prstGeom>
            <a:solidFill>
              <a:srgbClr val="FF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1" name="Rectangle 649"/>
            <p:cNvSpPr>
              <a:spLocks noChangeArrowheads="1"/>
            </p:cNvSpPr>
            <p:nvPr/>
          </p:nvSpPr>
          <p:spPr bwMode="auto">
            <a:xfrm>
              <a:off x="2371" y="1584"/>
              <a:ext cx="3" cy="260"/>
            </a:xfrm>
            <a:prstGeom prst="rect">
              <a:avLst/>
            </a:prstGeom>
            <a:solidFill>
              <a:srgbClr val="FFA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2" name="Rectangle 650"/>
            <p:cNvSpPr>
              <a:spLocks noChangeArrowheads="1"/>
            </p:cNvSpPr>
            <p:nvPr/>
          </p:nvSpPr>
          <p:spPr bwMode="auto">
            <a:xfrm>
              <a:off x="2374" y="1584"/>
              <a:ext cx="8" cy="260"/>
            </a:xfrm>
            <a:prstGeom prst="rect">
              <a:avLst/>
            </a:prstGeom>
            <a:solidFill>
              <a:srgbClr val="FFA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3" name="Rectangle 651"/>
            <p:cNvSpPr>
              <a:spLocks noChangeArrowheads="1"/>
            </p:cNvSpPr>
            <p:nvPr/>
          </p:nvSpPr>
          <p:spPr bwMode="auto">
            <a:xfrm>
              <a:off x="2382" y="1584"/>
              <a:ext cx="4" cy="260"/>
            </a:xfrm>
            <a:prstGeom prst="rect">
              <a:avLst/>
            </a:prstGeom>
            <a:solidFill>
              <a:srgbClr val="FFA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4" name="Rectangle 652"/>
            <p:cNvSpPr>
              <a:spLocks noChangeArrowheads="1"/>
            </p:cNvSpPr>
            <p:nvPr/>
          </p:nvSpPr>
          <p:spPr bwMode="auto">
            <a:xfrm>
              <a:off x="2386" y="1584"/>
              <a:ext cx="7" cy="260"/>
            </a:xfrm>
            <a:prstGeom prst="rect">
              <a:avLst/>
            </a:prstGeom>
            <a:solidFill>
              <a:srgbClr val="FFA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5" name="Rectangle 653"/>
            <p:cNvSpPr>
              <a:spLocks noChangeArrowheads="1"/>
            </p:cNvSpPr>
            <p:nvPr/>
          </p:nvSpPr>
          <p:spPr bwMode="auto">
            <a:xfrm>
              <a:off x="2393" y="1584"/>
              <a:ext cx="4" cy="260"/>
            </a:xfrm>
            <a:prstGeom prst="rect">
              <a:avLst/>
            </a:prstGeom>
            <a:solidFill>
              <a:srgbClr val="FFA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6" name="Rectangle 654"/>
            <p:cNvSpPr>
              <a:spLocks noChangeArrowheads="1"/>
            </p:cNvSpPr>
            <p:nvPr/>
          </p:nvSpPr>
          <p:spPr bwMode="auto">
            <a:xfrm>
              <a:off x="2397" y="1584"/>
              <a:ext cx="7" cy="260"/>
            </a:xfrm>
            <a:prstGeom prst="rect">
              <a:avLst/>
            </a:prstGeom>
            <a:solidFill>
              <a:srgbClr val="FFA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7" name="Rectangle 655"/>
            <p:cNvSpPr>
              <a:spLocks noChangeArrowheads="1"/>
            </p:cNvSpPr>
            <p:nvPr/>
          </p:nvSpPr>
          <p:spPr bwMode="auto">
            <a:xfrm>
              <a:off x="2404" y="1584"/>
              <a:ext cx="4" cy="260"/>
            </a:xfrm>
            <a:prstGeom prst="rect">
              <a:avLst/>
            </a:prstGeom>
            <a:solidFill>
              <a:srgbClr val="FFA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8" name="Rectangle 656"/>
            <p:cNvSpPr>
              <a:spLocks noChangeArrowheads="1"/>
            </p:cNvSpPr>
            <p:nvPr/>
          </p:nvSpPr>
          <p:spPr bwMode="auto">
            <a:xfrm>
              <a:off x="2408" y="1584"/>
              <a:ext cx="7" cy="260"/>
            </a:xfrm>
            <a:prstGeom prst="rect">
              <a:avLst/>
            </a:prstGeom>
            <a:solidFill>
              <a:srgbClr val="FF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9" name="Rectangle 657"/>
            <p:cNvSpPr>
              <a:spLocks noChangeArrowheads="1"/>
            </p:cNvSpPr>
            <p:nvPr/>
          </p:nvSpPr>
          <p:spPr bwMode="auto">
            <a:xfrm>
              <a:off x="2415" y="1584"/>
              <a:ext cx="4" cy="260"/>
            </a:xfrm>
            <a:prstGeom prst="rect">
              <a:avLst/>
            </a:prstGeom>
            <a:solidFill>
              <a:srgbClr val="FFA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0" name="Rectangle 658"/>
            <p:cNvSpPr>
              <a:spLocks noChangeArrowheads="1"/>
            </p:cNvSpPr>
            <p:nvPr/>
          </p:nvSpPr>
          <p:spPr bwMode="auto">
            <a:xfrm>
              <a:off x="2419" y="1584"/>
              <a:ext cx="7" cy="260"/>
            </a:xfrm>
            <a:prstGeom prst="rect">
              <a:avLst/>
            </a:prstGeom>
            <a:solidFill>
              <a:srgbClr val="FFA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1" name="Rectangle 659"/>
            <p:cNvSpPr>
              <a:spLocks noChangeArrowheads="1"/>
            </p:cNvSpPr>
            <p:nvPr/>
          </p:nvSpPr>
          <p:spPr bwMode="auto">
            <a:xfrm>
              <a:off x="2426" y="1584"/>
              <a:ext cx="4" cy="260"/>
            </a:xfrm>
            <a:prstGeom prst="rect">
              <a:avLst/>
            </a:prstGeom>
            <a:solidFill>
              <a:srgbClr val="FFA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2" name="Rectangle 660"/>
            <p:cNvSpPr>
              <a:spLocks noChangeArrowheads="1"/>
            </p:cNvSpPr>
            <p:nvPr/>
          </p:nvSpPr>
          <p:spPr bwMode="auto">
            <a:xfrm>
              <a:off x="2430" y="1584"/>
              <a:ext cx="8" cy="260"/>
            </a:xfrm>
            <a:prstGeom prst="rect">
              <a:avLst/>
            </a:prstGeom>
            <a:solidFill>
              <a:srgbClr val="FFA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3" name="Rectangle 661"/>
            <p:cNvSpPr>
              <a:spLocks noChangeArrowheads="1"/>
            </p:cNvSpPr>
            <p:nvPr/>
          </p:nvSpPr>
          <p:spPr bwMode="auto">
            <a:xfrm>
              <a:off x="2438" y="1584"/>
              <a:ext cx="3" cy="260"/>
            </a:xfrm>
            <a:prstGeom prst="rect">
              <a:avLst/>
            </a:prstGeom>
            <a:solidFill>
              <a:srgbClr val="FFA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4" name="Rectangle 662"/>
            <p:cNvSpPr>
              <a:spLocks noChangeArrowheads="1"/>
            </p:cNvSpPr>
            <p:nvPr/>
          </p:nvSpPr>
          <p:spPr bwMode="auto">
            <a:xfrm>
              <a:off x="2441" y="1584"/>
              <a:ext cx="8" cy="260"/>
            </a:xfrm>
            <a:prstGeom prst="rect">
              <a:avLst/>
            </a:prstGeom>
            <a:solidFill>
              <a:srgbClr val="FFA1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5" name="Rectangle 663"/>
            <p:cNvSpPr>
              <a:spLocks noChangeArrowheads="1"/>
            </p:cNvSpPr>
            <p:nvPr/>
          </p:nvSpPr>
          <p:spPr bwMode="auto">
            <a:xfrm>
              <a:off x="2449" y="1584"/>
              <a:ext cx="3" cy="260"/>
            </a:xfrm>
            <a:prstGeom prst="rect">
              <a:avLst/>
            </a:pr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6" name="Rectangle 664"/>
            <p:cNvSpPr>
              <a:spLocks noChangeArrowheads="1"/>
            </p:cNvSpPr>
            <p:nvPr/>
          </p:nvSpPr>
          <p:spPr bwMode="auto">
            <a:xfrm>
              <a:off x="2452" y="1584"/>
              <a:ext cx="8" cy="260"/>
            </a:xfrm>
            <a:prstGeom prst="rect">
              <a:avLst/>
            </a:prstGeom>
            <a:solidFill>
              <a:srgbClr val="FFA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7" name="Rectangle 665"/>
            <p:cNvSpPr>
              <a:spLocks noChangeArrowheads="1"/>
            </p:cNvSpPr>
            <p:nvPr/>
          </p:nvSpPr>
          <p:spPr bwMode="auto">
            <a:xfrm>
              <a:off x="2460" y="1584"/>
              <a:ext cx="4" cy="260"/>
            </a:xfrm>
            <a:prstGeom prst="rect">
              <a:avLst/>
            </a:prstGeom>
            <a:solidFill>
              <a:srgbClr val="FFA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8" name="Rectangle 666"/>
            <p:cNvSpPr>
              <a:spLocks noChangeArrowheads="1"/>
            </p:cNvSpPr>
            <p:nvPr/>
          </p:nvSpPr>
          <p:spPr bwMode="auto">
            <a:xfrm>
              <a:off x="2464" y="1584"/>
              <a:ext cx="7" cy="260"/>
            </a:xfrm>
            <a:prstGeom prst="rect">
              <a:avLst/>
            </a:prstGeom>
            <a:solidFill>
              <a:srgbClr val="FF9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9" name="Rectangle 667"/>
            <p:cNvSpPr>
              <a:spLocks noChangeArrowheads="1"/>
            </p:cNvSpPr>
            <p:nvPr/>
          </p:nvSpPr>
          <p:spPr bwMode="auto">
            <a:xfrm>
              <a:off x="2471" y="1584"/>
              <a:ext cx="4" cy="260"/>
            </a:xfrm>
            <a:prstGeom prst="rect">
              <a:avLst/>
            </a:prstGeom>
            <a:solidFill>
              <a:srgbClr val="FF9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0" name="Rectangle 668"/>
            <p:cNvSpPr>
              <a:spLocks noChangeArrowheads="1"/>
            </p:cNvSpPr>
            <p:nvPr/>
          </p:nvSpPr>
          <p:spPr bwMode="auto">
            <a:xfrm>
              <a:off x="2475" y="1584"/>
              <a:ext cx="7" cy="260"/>
            </a:xfrm>
            <a:prstGeom prst="rect">
              <a:avLst/>
            </a:prstGeom>
            <a:solidFill>
              <a:srgbClr val="FF9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1" name="Rectangle 669"/>
            <p:cNvSpPr>
              <a:spLocks noChangeArrowheads="1"/>
            </p:cNvSpPr>
            <p:nvPr/>
          </p:nvSpPr>
          <p:spPr bwMode="auto">
            <a:xfrm>
              <a:off x="2482" y="1584"/>
              <a:ext cx="4" cy="260"/>
            </a:xfrm>
            <a:prstGeom prst="rect">
              <a:avLst/>
            </a:prstGeom>
            <a:solidFill>
              <a:srgbClr val="FF9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2" name="Rectangle 670"/>
            <p:cNvSpPr>
              <a:spLocks noChangeArrowheads="1"/>
            </p:cNvSpPr>
            <p:nvPr/>
          </p:nvSpPr>
          <p:spPr bwMode="auto">
            <a:xfrm>
              <a:off x="2486" y="1584"/>
              <a:ext cx="7" cy="260"/>
            </a:xfrm>
            <a:prstGeom prst="rect">
              <a:avLst/>
            </a:prstGeom>
            <a:solidFill>
              <a:srgbClr val="FF9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3" name="Rectangle 671"/>
            <p:cNvSpPr>
              <a:spLocks noChangeArrowheads="1"/>
            </p:cNvSpPr>
            <p:nvPr/>
          </p:nvSpPr>
          <p:spPr bwMode="auto">
            <a:xfrm>
              <a:off x="2493" y="1584"/>
              <a:ext cx="4" cy="260"/>
            </a:xfrm>
            <a:prstGeom prst="rect">
              <a:avLst/>
            </a:prstGeom>
            <a:solidFill>
              <a:srgbClr val="FF9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4" name="Rectangle 672"/>
            <p:cNvSpPr>
              <a:spLocks noChangeArrowheads="1"/>
            </p:cNvSpPr>
            <p:nvPr/>
          </p:nvSpPr>
          <p:spPr bwMode="auto">
            <a:xfrm>
              <a:off x="2497" y="1584"/>
              <a:ext cx="7" cy="260"/>
            </a:xfrm>
            <a:prstGeom prst="rect">
              <a:avLst/>
            </a:prstGeom>
            <a:solidFill>
              <a:srgbClr val="FF9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5" name="Rectangle 673"/>
            <p:cNvSpPr>
              <a:spLocks noChangeArrowheads="1"/>
            </p:cNvSpPr>
            <p:nvPr/>
          </p:nvSpPr>
          <p:spPr bwMode="auto">
            <a:xfrm>
              <a:off x="2504" y="1584"/>
              <a:ext cx="4" cy="260"/>
            </a:xfrm>
            <a:prstGeom prst="rect">
              <a:avLst/>
            </a:prstGeom>
            <a:solidFill>
              <a:srgbClr val="FF9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6" name="Rectangle 674"/>
            <p:cNvSpPr>
              <a:spLocks noChangeArrowheads="1"/>
            </p:cNvSpPr>
            <p:nvPr/>
          </p:nvSpPr>
          <p:spPr bwMode="auto">
            <a:xfrm>
              <a:off x="2508" y="1584"/>
              <a:ext cx="4" cy="260"/>
            </a:xfrm>
            <a:prstGeom prst="rect">
              <a:avLst/>
            </a:prstGeom>
            <a:solidFill>
              <a:srgbClr val="FF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7" name="Rectangle 675"/>
            <p:cNvSpPr>
              <a:spLocks noChangeArrowheads="1"/>
            </p:cNvSpPr>
            <p:nvPr/>
          </p:nvSpPr>
          <p:spPr bwMode="auto">
            <a:xfrm>
              <a:off x="2512" y="1584"/>
              <a:ext cx="4" cy="260"/>
            </a:xfrm>
            <a:prstGeom prst="rect">
              <a:avLst/>
            </a:prstGeom>
            <a:solidFill>
              <a:srgbClr val="FF9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8" name="Rectangle 676"/>
            <p:cNvSpPr>
              <a:spLocks noChangeArrowheads="1"/>
            </p:cNvSpPr>
            <p:nvPr/>
          </p:nvSpPr>
          <p:spPr bwMode="auto">
            <a:xfrm>
              <a:off x="2516" y="1584"/>
              <a:ext cx="7" cy="260"/>
            </a:xfrm>
            <a:prstGeom prst="rect">
              <a:avLst/>
            </a:prstGeom>
            <a:solidFill>
              <a:srgbClr val="FF9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9" name="Rectangle 677"/>
            <p:cNvSpPr>
              <a:spLocks noChangeArrowheads="1"/>
            </p:cNvSpPr>
            <p:nvPr/>
          </p:nvSpPr>
          <p:spPr bwMode="auto">
            <a:xfrm>
              <a:off x="2523" y="1584"/>
              <a:ext cx="4" cy="260"/>
            </a:xfrm>
            <a:prstGeom prst="rect">
              <a:avLst/>
            </a:prstGeom>
            <a:solidFill>
              <a:srgbClr val="FF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0" name="Rectangle 678"/>
            <p:cNvSpPr>
              <a:spLocks noChangeArrowheads="1"/>
            </p:cNvSpPr>
            <p:nvPr/>
          </p:nvSpPr>
          <p:spPr bwMode="auto">
            <a:xfrm>
              <a:off x="2527" y="1584"/>
              <a:ext cx="7" cy="260"/>
            </a:xfrm>
            <a:prstGeom prst="rect">
              <a:avLst/>
            </a:prstGeom>
            <a:solidFill>
              <a:srgbClr val="FF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1" name="Rectangle 679"/>
            <p:cNvSpPr>
              <a:spLocks noChangeArrowheads="1"/>
            </p:cNvSpPr>
            <p:nvPr/>
          </p:nvSpPr>
          <p:spPr bwMode="auto">
            <a:xfrm>
              <a:off x="2534" y="1584"/>
              <a:ext cx="4" cy="26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2" name="Rectangle 680"/>
            <p:cNvSpPr>
              <a:spLocks noChangeArrowheads="1"/>
            </p:cNvSpPr>
            <p:nvPr/>
          </p:nvSpPr>
          <p:spPr bwMode="auto">
            <a:xfrm>
              <a:off x="2538" y="1584"/>
              <a:ext cx="7" cy="260"/>
            </a:xfrm>
            <a:prstGeom prst="rect">
              <a:avLst/>
            </a:prstGeom>
            <a:solidFill>
              <a:srgbClr val="FF98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3" name="Rectangle 681"/>
            <p:cNvSpPr>
              <a:spLocks noChangeArrowheads="1"/>
            </p:cNvSpPr>
            <p:nvPr/>
          </p:nvSpPr>
          <p:spPr bwMode="auto">
            <a:xfrm>
              <a:off x="2545" y="1584"/>
              <a:ext cx="4" cy="260"/>
            </a:xfrm>
            <a:prstGeom prst="rect">
              <a:avLst/>
            </a:prstGeom>
            <a:solidFill>
              <a:srgbClr val="FF9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4" name="Rectangle 682"/>
            <p:cNvSpPr>
              <a:spLocks noChangeArrowheads="1"/>
            </p:cNvSpPr>
            <p:nvPr/>
          </p:nvSpPr>
          <p:spPr bwMode="auto">
            <a:xfrm>
              <a:off x="2549" y="1584"/>
              <a:ext cx="7" cy="260"/>
            </a:xfrm>
            <a:prstGeom prst="rect">
              <a:avLst/>
            </a:prstGeom>
            <a:solidFill>
              <a:srgbClr val="FF9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5" name="Rectangle 683"/>
            <p:cNvSpPr>
              <a:spLocks noChangeArrowheads="1"/>
            </p:cNvSpPr>
            <p:nvPr/>
          </p:nvSpPr>
          <p:spPr bwMode="auto">
            <a:xfrm>
              <a:off x="2556" y="1584"/>
              <a:ext cx="4" cy="260"/>
            </a:xfrm>
            <a:prstGeom prst="rect">
              <a:avLst/>
            </a:prstGeom>
            <a:solidFill>
              <a:srgbClr val="FF9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6" name="Rectangle 684"/>
            <p:cNvSpPr>
              <a:spLocks noChangeArrowheads="1"/>
            </p:cNvSpPr>
            <p:nvPr/>
          </p:nvSpPr>
          <p:spPr bwMode="auto">
            <a:xfrm>
              <a:off x="2560" y="1584"/>
              <a:ext cx="8" cy="260"/>
            </a:xfrm>
            <a:prstGeom prst="rect">
              <a:avLst/>
            </a:prstGeom>
            <a:solidFill>
              <a:srgbClr val="FF96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7" name="Rectangle 685"/>
            <p:cNvSpPr>
              <a:spLocks noChangeArrowheads="1"/>
            </p:cNvSpPr>
            <p:nvPr/>
          </p:nvSpPr>
          <p:spPr bwMode="auto">
            <a:xfrm>
              <a:off x="2568" y="1584"/>
              <a:ext cx="3" cy="260"/>
            </a:xfrm>
            <a:prstGeom prst="rect">
              <a:avLst/>
            </a:prstGeom>
            <a:solidFill>
              <a:srgbClr val="FF9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8" name="Rectangle 686"/>
            <p:cNvSpPr>
              <a:spLocks noChangeArrowheads="1"/>
            </p:cNvSpPr>
            <p:nvPr/>
          </p:nvSpPr>
          <p:spPr bwMode="auto">
            <a:xfrm>
              <a:off x="2571" y="1584"/>
              <a:ext cx="8" cy="260"/>
            </a:xfrm>
            <a:prstGeom prst="rect">
              <a:avLst/>
            </a:prstGeom>
            <a:solidFill>
              <a:srgbClr val="FF9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9" name="Rectangle 687"/>
            <p:cNvSpPr>
              <a:spLocks noChangeArrowheads="1"/>
            </p:cNvSpPr>
            <p:nvPr/>
          </p:nvSpPr>
          <p:spPr bwMode="auto">
            <a:xfrm>
              <a:off x="2579" y="1584"/>
              <a:ext cx="3" cy="260"/>
            </a:xfrm>
            <a:prstGeom prst="rect">
              <a:avLst/>
            </a:prstGeom>
            <a:solidFill>
              <a:srgbClr val="FF9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0" name="Rectangle 688"/>
            <p:cNvSpPr>
              <a:spLocks noChangeArrowheads="1"/>
            </p:cNvSpPr>
            <p:nvPr/>
          </p:nvSpPr>
          <p:spPr bwMode="auto">
            <a:xfrm>
              <a:off x="2582" y="1584"/>
              <a:ext cx="8" cy="260"/>
            </a:xfrm>
            <a:prstGeom prst="rect">
              <a:avLst/>
            </a:prstGeom>
            <a:solidFill>
              <a:srgbClr val="FF9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1" name="Rectangle 689"/>
            <p:cNvSpPr>
              <a:spLocks noChangeArrowheads="1"/>
            </p:cNvSpPr>
            <p:nvPr/>
          </p:nvSpPr>
          <p:spPr bwMode="auto">
            <a:xfrm>
              <a:off x="2590" y="1584"/>
              <a:ext cx="4" cy="260"/>
            </a:xfrm>
            <a:prstGeom prst="rect">
              <a:avLst/>
            </a:prstGeom>
            <a:solidFill>
              <a:srgbClr val="FF9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2" name="Rectangle 690"/>
            <p:cNvSpPr>
              <a:spLocks noChangeArrowheads="1"/>
            </p:cNvSpPr>
            <p:nvPr/>
          </p:nvSpPr>
          <p:spPr bwMode="auto">
            <a:xfrm>
              <a:off x="2594" y="1584"/>
              <a:ext cx="7" cy="260"/>
            </a:xfrm>
            <a:prstGeom prst="rect">
              <a:avLst/>
            </a:prstGeom>
            <a:solidFill>
              <a:srgbClr val="FF9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3" name="Freeform 691"/>
            <p:cNvSpPr>
              <a:spLocks/>
            </p:cNvSpPr>
            <p:nvPr/>
          </p:nvSpPr>
          <p:spPr bwMode="auto">
            <a:xfrm>
              <a:off x="2241" y="1584"/>
              <a:ext cx="356" cy="257"/>
            </a:xfrm>
            <a:custGeom>
              <a:avLst/>
              <a:gdLst>
                <a:gd name="T0" fmla="*/ 1496 w 1536"/>
                <a:gd name="T1" fmla="*/ 0 h 1104"/>
                <a:gd name="T2" fmla="*/ 1536 w 1536"/>
                <a:gd name="T3" fmla="*/ 40 h 1104"/>
                <a:gd name="T4" fmla="*/ 1536 w 1536"/>
                <a:gd name="T5" fmla="*/ 40 h 1104"/>
                <a:gd name="T6" fmla="*/ 1536 w 1536"/>
                <a:gd name="T7" fmla="*/ 1064 h 1104"/>
                <a:gd name="T8" fmla="*/ 1536 w 1536"/>
                <a:gd name="T9" fmla="*/ 1064 h 1104"/>
                <a:gd name="T10" fmla="*/ 1496 w 1536"/>
                <a:gd name="T11" fmla="*/ 1104 h 1104"/>
                <a:gd name="T12" fmla="*/ 1496 w 1536"/>
                <a:gd name="T13" fmla="*/ 1104 h 1104"/>
                <a:gd name="T14" fmla="*/ 1496 w 1536"/>
                <a:gd name="T15" fmla="*/ 1104 h 1104"/>
                <a:gd name="T16" fmla="*/ 40 w 1536"/>
                <a:gd name="T17" fmla="*/ 1104 h 1104"/>
                <a:gd name="T18" fmla="*/ 40 w 1536"/>
                <a:gd name="T19" fmla="*/ 1104 h 1104"/>
                <a:gd name="T20" fmla="*/ 0 w 1536"/>
                <a:gd name="T21" fmla="*/ 1064 h 1104"/>
                <a:gd name="T22" fmla="*/ 0 w 1536"/>
                <a:gd name="T23" fmla="*/ 1064 h 1104"/>
                <a:gd name="T24" fmla="*/ 0 w 1536"/>
                <a:gd name="T25" fmla="*/ 40 h 1104"/>
                <a:gd name="T26" fmla="*/ 40 w 1536"/>
                <a:gd name="T27" fmla="*/ 0 h 1104"/>
                <a:gd name="T28" fmla="*/ 40 w 1536"/>
                <a:gd name="T29" fmla="*/ 0 h 1104"/>
                <a:gd name="T30" fmla="*/ 1496 w 1536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6" h="1104">
                  <a:moveTo>
                    <a:pt x="1496" y="0"/>
                  </a:moveTo>
                  <a:cubicBezTo>
                    <a:pt x="1519" y="0"/>
                    <a:pt x="1536" y="18"/>
                    <a:pt x="1536" y="40"/>
                  </a:cubicBezTo>
                  <a:lnTo>
                    <a:pt x="1536" y="40"/>
                  </a:lnTo>
                  <a:lnTo>
                    <a:pt x="1536" y="1064"/>
                  </a:lnTo>
                  <a:lnTo>
                    <a:pt x="1536" y="1064"/>
                  </a:lnTo>
                  <a:cubicBezTo>
                    <a:pt x="1536" y="1087"/>
                    <a:pt x="1519" y="1104"/>
                    <a:pt x="1496" y="1104"/>
                  </a:cubicBezTo>
                  <a:cubicBezTo>
                    <a:pt x="1496" y="1104"/>
                    <a:pt x="1496" y="1104"/>
                    <a:pt x="1496" y="1104"/>
                  </a:cubicBezTo>
                  <a:lnTo>
                    <a:pt x="1496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496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4" name="Rectangle 692"/>
            <p:cNvSpPr>
              <a:spLocks noChangeArrowheads="1"/>
            </p:cNvSpPr>
            <p:nvPr/>
          </p:nvSpPr>
          <p:spPr bwMode="auto">
            <a:xfrm>
              <a:off x="2333" y="1618"/>
              <a:ext cx="169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Usługa 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5" name="Rectangle 693"/>
            <p:cNvSpPr>
              <a:spLocks noChangeArrowheads="1"/>
            </p:cNvSpPr>
            <p:nvPr/>
          </p:nvSpPr>
          <p:spPr bwMode="auto">
            <a:xfrm>
              <a:off x="2350" y="1684"/>
              <a:ext cx="228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publiczna </a:t>
              </a:r>
              <a:br>
                <a:rPr kumimoji="0" lang="pl-PL" altLang="pl-PL" sz="7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</a:br>
              <a:r>
                <a:rPr kumimoji="0" lang="pl-PL" altLang="pl-PL" sz="7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on-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6" name="Rectangle 694"/>
            <p:cNvSpPr>
              <a:spLocks noChangeArrowheads="1"/>
            </p:cNvSpPr>
            <p:nvPr/>
          </p:nvSpPr>
          <p:spPr bwMode="auto">
            <a:xfrm>
              <a:off x="2423" y="1755"/>
              <a:ext cx="100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line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07" name="Freeform 695"/>
            <p:cNvSpPr>
              <a:spLocks/>
            </p:cNvSpPr>
            <p:nvPr/>
          </p:nvSpPr>
          <p:spPr bwMode="auto">
            <a:xfrm>
              <a:off x="2709" y="3230"/>
              <a:ext cx="330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61606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8" name="Rectangle 696"/>
            <p:cNvSpPr>
              <a:spLocks noChangeArrowheads="1"/>
            </p:cNvSpPr>
            <p:nvPr/>
          </p:nvSpPr>
          <p:spPr bwMode="auto">
            <a:xfrm>
              <a:off x="2698" y="3219"/>
              <a:ext cx="70" cy="260"/>
            </a:xfrm>
            <a:prstGeom prst="rect">
              <a:avLst/>
            </a:prstGeom>
            <a:solidFill>
              <a:srgbClr val="38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9" name="Rectangle 697"/>
            <p:cNvSpPr>
              <a:spLocks noChangeArrowheads="1"/>
            </p:cNvSpPr>
            <p:nvPr/>
          </p:nvSpPr>
          <p:spPr bwMode="auto">
            <a:xfrm>
              <a:off x="2768" y="3219"/>
              <a:ext cx="8" cy="260"/>
            </a:xfrm>
            <a:prstGeom prst="rect">
              <a:avLst/>
            </a:prstGeom>
            <a:solidFill>
              <a:srgbClr val="38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0" name="Rectangle 698"/>
            <p:cNvSpPr>
              <a:spLocks noChangeArrowheads="1"/>
            </p:cNvSpPr>
            <p:nvPr/>
          </p:nvSpPr>
          <p:spPr bwMode="auto">
            <a:xfrm>
              <a:off x="2776" y="3219"/>
              <a:ext cx="11" cy="260"/>
            </a:xfrm>
            <a:prstGeom prst="rect">
              <a:avLst/>
            </a:prstGeom>
            <a:solidFill>
              <a:srgbClr val="37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1" name="Rectangle 699"/>
            <p:cNvSpPr>
              <a:spLocks noChangeArrowheads="1"/>
            </p:cNvSpPr>
            <p:nvPr/>
          </p:nvSpPr>
          <p:spPr bwMode="auto">
            <a:xfrm>
              <a:off x="2787" y="3219"/>
              <a:ext cx="3" cy="260"/>
            </a:xfrm>
            <a:prstGeom prst="rect">
              <a:avLst/>
            </a:prstGeom>
            <a:solidFill>
              <a:srgbClr val="37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2" name="Rectangle 700"/>
            <p:cNvSpPr>
              <a:spLocks noChangeArrowheads="1"/>
            </p:cNvSpPr>
            <p:nvPr/>
          </p:nvSpPr>
          <p:spPr bwMode="auto">
            <a:xfrm>
              <a:off x="2790" y="3219"/>
              <a:ext cx="8" cy="260"/>
            </a:xfrm>
            <a:prstGeom prst="rect">
              <a:avLst/>
            </a:prstGeom>
            <a:solidFill>
              <a:srgbClr val="36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3" name="Rectangle 701"/>
            <p:cNvSpPr>
              <a:spLocks noChangeArrowheads="1"/>
            </p:cNvSpPr>
            <p:nvPr/>
          </p:nvSpPr>
          <p:spPr bwMode="auto">
            <a:xfrm>
              <a:off x="2798" y="3219"/>
              <a:ext cx="7" cy="260"/>
            </a:xfrm>
            <a:prstGeom prst="rect">
              <a:avLst/>
            </a:prstGeom>
            <a:solidFill>
              <a:srgbClr val="36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4" name="Rectangle 702"/>
            <p:cNvSpPr>
              <a:spLocks noChangeArrowheads="1"/>
            </p:cNvSpPr>
            <p:nvPr/>
          </p:nvSpPr>
          <p:spPr bwMode="auto">
            <a:xfrm>
              <a:off x="2805" y="3219"/>
              <a:ext cx="8" cy="260"/>
            </a:xfrm>
            <a:prstGeom prst="rect">
              <a:avLst/>
            </a:prstGeom>
            <a:solidFill>
              <a:srgbClr val="368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5" name="Rectangle 703"/>
            <p:cNvSpPr>
              <a:spLocks noChangeArrowheads="1"/>
            </p:cNvSpPr>
            <p:nvPr/>
          </p:nvSpPr>
          <p:spPr bwMode="auto">
            <a:xfrm>
              <a:off x="2813" y="3219"/>
              <a:ext cx="11" cy="260"/>
            </a:xfrm>
            <a:prstGeom prst="rect">
              <a:avLst/>
            </a:prstGeom>
            <a:solidFill>
              <a:srgbClr val="35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6" name="Rectangle 704"/>
            <p:cNvSpPr>
              <a:spLocks noChangeArrowheads="1"/>
            </p:cNvSpPr>
            <p:nvPr/>
          </p:nvSpPr>
          <p:spPr bwMode="auto">
            <a:xfrm>
              <a:off x="2824" y="3219"/>
              <a:ext cx="4" cy="260"/>
            </a:xfrm>
            <a:prstGeom prst="rect">
              <a:avLst/>
            </a:prstGeom>
            <a:solidFill>
              <a:srgbClr val="35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7" name="Rectangle 705"/>
            <p:cNvSpPr>
              <a:spLocks noChangeArrowheads="1"/>
            </p:cNvSpPr>
            <p:nvPr/>
          </p:nvSpPr>
          <p:spPr bwMode="auto">
            <a:xfrm>
              <a:off x="2828" y="3219"/>
              <a:ext cx="3" cy="260"/>
            </a:xfrm>
            <a:prstGeom prst="rect">
              <a:avLst/>
            </a:prstGeom>
            <a:solidFill>
              <a:srgbClr val="34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8" name="Rectangle 706"/>
            <p:cNvSpPr>
              <a:spLocks noChangeArrowheads="1"/>
            </p:cNvSpPr>
            <p:nvPr/>
          </p:nvSpPr>
          <p:spPr bwMode="auto">
            <a:xfrm>
              <a:off x="2831" y="3219"/>
              <a:ext cx="12" cy="260"/>
            </a:xfrm>
            <a:prstGeom prst="rect">
              <a:avLst/>
            </a:prstGeom>
            <a:solidFill>
              <a:srgbClr val="3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9" name="Rectangle 707"/>
            <p:cNvSpPr>
              <a:spLocks noChangeArrowheads="1"/>
            </p:cNvSpPr>
            <p:nvPr/>
          </p:nvSpPr>
          <p:spPr bwMode="auto">
            <a:xfrm>
              <a:off x="2843" y="3219"/>
              <a:ext cx="7" cy="260"/>
            </a:xfrm>
            <a:prstGeom prst="rect">
              <a:avLst/>
            </a:prstGeom>
            <a:solidFill>
              <a:srgbClr val="3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0" name="Rectangle 708"/>
            <p:cNvSpPr>
              <a:spLocks noChangeArrowheads="1"/>
            </p:cNvSpPr>
            <p:nvPr/>
          </p:nvSpPr>
          <p:spPr bwMode="auto">
            <a:xfrm>
              <a:off x="2850" y="3219"/>
              <a:ext cx="4" cy="260"/>
            </a:xfrm>
            <a:prstGeom prst="rect">
              <a:avLst/>
            </a:prstGeom>
            <a:solidFill>
              <a:srgbClr val="33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1" name="Rectangle 709"/>
            <p:cNvSpPr>
              <a:spLocks noChangeArrowheads="1"/>
            </p:cNvSpPr>
            <p:nvPr/>
          </p:nvSpPr>
          <p:spPr bwMode="auto">
            <a:xfrm>
              <a:off x="2854" y="3219"/>
              <a:ext cx="11" cy="260"/>
            </a:xfrm>
            <a:prstGeom prst="rect">
              <a:avLst/>
            </a:prstGeom>
            <a:solidFill>
              <a:srgbClr val="33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2" name="Rectangle 710"/>
            <p:cNvSpPr>
              <a:spLocks noChangeArrowheads="1"/>
            </p:cNvSpPr>
            <p:nvPr/>
          </p:nvSpPr>
          <p:spPr bwMode="auto">
            <a:xfrm>
              <a:off x="2865" y="3219"/>
              <a:ext cx="4" cy="260"/>
            </a:xfrm>
            <a:prstGeom prst="rect">
              <a:avLst/>
            </a:prstGeom>
            <a:solidFill>
              <a:srgbClr val="32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3" name="Rectangle 711"/>
            <p:cNvSpPr>
              <a:spLocks noChangeArrowheads="1"/>
            </p:cNvSpPr>
            <p:nvPr/>
          </p:nvSpPr>
          <p:spPr bwMode="auto">
            <a:xfrm>
              <a:off x="2869" y="3219"/>
              <a:ext cx="7" cy="260"/>
            </a:xfrm>
            <a:prstGeom prst="rect">
              <a:avLst/>
            </a:prstGeom>
            <a:solidFill>
              <a:srgbClr val="32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4" name="Rectangle 712"/>
            <p:cNvSpPr>
              <a:spLocks noChangeArrowheads="1"/>
            </p:cNvSpPr>
            <p:nvPr/>
          </p:nvSpPr>
          <p:spPr bwMode="auto">
            <a:xfrm>
              <a:off x="2876" y="3219"/>
              <a:ext cx="4" cy="260"/>
            </a:xfrm>
            <a:prstGeom prst="rect">
              <a:avLst/>
            </a:prstGeom>
            <a:solidFill>
              <a:srgbClr val="32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5" name="Rectangle 713"/>
            <p:cNvSpPr>
              <a:spLocks noChangeArrowheads="1"/>
            </p:cNvSpPr>
            <p:nvPr/>
          </p:nvSpPr>
          <p:spPr bwMode="auto">
            <a:xfrm>
              <a:off x="2880" y="3219"/>
              <a:ext cx="3" cy="260"/>
            </a:xfrm>
            <a:prstGeom prst="rect">
              <a:avLst/>
            </a:prstGeom>
            <a:solidFill>
              <a:srgbClr val="31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6" name="Rectangle 714"/>
            <p:cNvSpPr>
              <a:spLocks noChangeArrowheads="1"/>
            </p:cNvSpPr>
            <p:nvPr/>
          </p:nvSpPr>
          <p:spPr bwMode="auto">
            <a:xfrm>
              <a:off x="2883" y="3219"/>
              <a:ext cx="8" cy="260"/>
            </a:xfrm>
            <a:prstGeom prst="rect">
              <a:avLst/>
            </a:prstGeom>
            <a:solidFill>
              <a:srgbClr val="31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7" name="Rectangle 715"/>
            <p:cNvSpPr>
              <a:spLocks noChangeArrowheads="1"/>
            </p:cNvSpPr>
            <p:nvPr/>
          </p:nvSpPr>
          <p:spPr bwMode="auto">
            <a:xfrm>
              <a:off x="2891" y="3219"/>
              <a:ext cx="11" cy="260"/>
            </a:xfrm>
            <a:prstGeom prst="rect">
              <a:avLst/>
            </a:prstGeom>
            <a:solidFill>
              <a:srgbClr val="31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8" name="Rectangle 716"/>
            <p:cNvSpPr>
              <a:spLocks noChangeArrowheads="1"/>
            </p:cNvSpPr>
            <p:nvPr/>
          </p:nvSpPr>
          <p:spPr bwMode="auto">
            <a:xfrm>
              <a:off x="2902" y="3219"/>
              <a:ext cx="4" cy="260"/>
            </a:xfrm>
            <a:prstGeom prst="rect">
              <a:avLst/>
            </a:prstGeom>
            <a:solidFill>
              <a:srgbClr val="30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9" name="Rectangle 717"/>
            <p:cNvSpPr>
              <a:spLocks noChangeArrowheads="1"/>
            </p:cNvSpPr>
            <p:nvPr/>
          </p:nvSpPr>
          <p:spPr bwMode="auto">
            <a:xfrm>
              <a:off x="2906" y="3219"/>
              <a:ext cx="3" cy="260"/>
            </a:xfrm>
            <a:prstGeom prst="rect">
              <a:avLst/>
            </a:prstGeom>
            <a:solidFill>
              <a:srgbClr val="30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0" name="Rectangle 718"/>
            <p:cNvSpPr>
              <a:spLocks noChangeArrowheads="1"/>
            </p:cNvSpPr>
            <p:nvPr/>
          </p:nvSpPr>
          <p:spPr bwMode="auto">
            <a:xfrm>
              <a:off x="2909" y="3219"/>
              <a:ext cx="8" cy="260"/>
            </a:xfrm>
            <a:prstGeom prst="rect">
              <a:avLst/>
            </a:prstGeom>
            <a:solidFill>
              <a:srgbClr val="307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1" name="Rectangle 719"/>
            <p:cNvSpPr>
              <a:spLocks noChangeArrowheads="1"/>
            </p:cNvSpPr>
            <p:nvPr/>
          </p:nvSpPr>
          <p:spPr bwMode="auto">
            <a:xfrm>
              <a:off x="2917" y="3219"/>
              <a:ext cx="4" cy="260"/>
            </a:xfrm>
            <a:prstGeom prst="rect">
              <a:avLst/>
            </a:prstGeom>
            <a:solidFill>
              <a:srgbClr val="2F7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2" name="Rectangle 720"/>
            <p:cNvSpPr>
              <a:spLocks noChangeArrowheads="1"/>
            </p:cNvSpPr>
            <p:nvPr/>
          </p:nvSpPr>
          <p:spPr bwMode="auto">
            <a:xfrm>
              <a:off x="2921" y="3219"/>
              <a:ext cx="7" cy="260"/>
            </a:xfrm>
            <a:prstGeom prst="rect">
              <a:avLst/>
            </a:prstGeom>
            <a:solidFill>
              <a:srgbClr val="2F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3" name="Rectangle 721"/>
            <p:cNvSpPr>
              <a:spLocks noChangeArrowheads="1"/>
            </p:cNvSpPr>
            <p:nvPr/>
          </p:nvSpPr>
          <p:spPr bwMode="auto">
            <a:xfrm>
              <a:off x="2928" y="3219"/>
              <a:ext cx="4" cy="260"/>
            </a:xfrm>
            <a:prstGeom prst="rect">
              <a:avLst/>
            </a:prstGeom>
            <a:solidFill>
              <a:srgbClr val="2F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4" name="Rectangle 722"/>
            <p:cNvSpPr>
              <a:spLocks noChangeArrowheads="1"/>
            </p:cNvSpPr>
            <p:nvPr/>
          </p:nvSpPr>
          <p:spPr bwMode="auto">
            <a:xfrm>
              <a:off x="2932" y="3219"/>
              <a:ext cx="11" cy="260"/>
            </a:xfrm>
            <a:prstGeom prst="rect">
              <a:avLst/>
            </a:prstGeom>
            <a:solidFill>
              <a:srgbClr val="2E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5" name="Rectangle 723"/>
            <p:cNvSpPr>
              <a:spLocks noChangeArrowheads="1"/>
            </p:cNvSpPr>
            <p:nvPr/>
          </p:nvSpPr>
          <p:spPr bwMode="auto">
            <a:xfrm>
              <a:off x="2943" y="3219"/>
              <a:ext cx="4" cy="260"/>
            </a:xfrm>
            <a:prstGeom prst="rect">
              <a:avLst/>
            </a:prstGeom>
            <a:solidFill>
              <a:srgbClr val="2E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6" name="Rectangle 724"/>
            <p:cNvSpPr>
              <a:spLocks noChangeArrowheads="1"/>
            </p:cNvSpPr>
            <p:nvPr/>
          </p:nvSpPr>
          <p:spPr bwMode="auto">
            <a:xfrm>
              <a:off x="2947" y="3219"/>
              <a:ext cx="7" cy="260"/>
            </a:xfrm>
            <a:prstGeom prst="rect">
              <a:avLst/>
            </a:prstGeom>
            <a:solidFill>
              <a:srgbClr val="2E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7" name="Rectangle 725"/>
            <p:cNvSpPr>
              <a:spLocks noChangeArrowheads="1"/>
            </p:cNvSpPr>
            <p:nvPr/>
          </p:nvSpPr>
          <p:spPr bwMode="auto">
            <a:xfrm>
              <a:off x="2954" y="3219"/>
              <a:ext cx="4" cy="260"/>
            </a:xfrm>
            <a:prstGeom prst="rect">
              <a:avLst/>
            </a:prstGeom>
            <a:solidFill>
              <a:srgbClr val="2D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8" name="Rectangle 726"/>
            <p:cNvSpPr>
              <a:spLocks noChangeArrowheads="1"/>
            </p:cNvSpPr>
            <p:nvPr/>
          </p:nvSpPr>
          <p:spPr bwMode="auto">
            <a:xfrm>
              <a:off x="2958" y="3219"/>
              <a:ext cx="7" cy="260"/>
            </a:xfrm>
            <a:prstGeom prst="rect">
              <a:avLst/>
            </a:prstGeom>
            <a:solidFill>
              <a:srgbClr val="2D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9" name="Rectangle 727"/>
            <p:cNvSpPr>
              <a:spLocks noChangeArrowheads="1"/>
            </p:cNvSpPr>
            <p:nvPr/>
          </p:nvSpPr>
          <p:spPr bwMode="auto">
            <a:xfrm>
              <a:off x="2965" y="3219"/>
              <a:ext cx="4" cy="260"/>
            </a:xfrm>
            <a:prstGeom prst="rect">
              <a:avLst/>
            </a:prstGeom>
            <a:solidFill>
              <a:srgbClr val="2D7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0" name="Rectangle 728"/>
            <p:cNvSpPr>
              <a:spLocks noChangeArrowheads="1"/>
            </p:cNvSpPr>
            <p:nvPr/>
          </p:nvSpPr>
          <p:spPr bwMode="auto">
            <a:xfrm>
              <a:off x="2969" y="3219"/>
              <a:ext cx="11" cy="260"/>
            </a:xfrm>
            <a:prstGeom prst="rect">
              <a:avLst/>
            </a:prstGeom>
            <a:solidFill>
              <a:srgbClr val="2C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1" name="Rectangle 729"/>
            <p:cNvSpPr>
              <a:spLocks noChangeArrowheads="1"/>
            </p:cNvSpPr>
            <p:nvPr/>
          </p:nvSpPr>
          <p:spPr bwMode="auto">
            <a:xfrm>
              <a:off x="2980" y="3219"/>
              <a:ext cx="4" cy="260"/>
            </a:xfrm>
            <a:prstGeom prst="rect">
              <a:avLst/>
            </a:prstGeom>
            <a:solidFill>
              <a:srgbClr val="2C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2" name="Rectangle 730"/>
            <p:cNvSpPr>
              <a:spLocks noChangeArrowheads="1"/>
            </p:cNvSpPr>
            <p:nvPr/>
          </p:nvSpPr>
          <p:spPr bwMode="auto">
            <a:xfrm>
              <a:off x="2984" y="3219"/>
              <a:ext cx="7" cy="260"/>
            </a:xfrm>
            <a:prstGeom prst="rect">
              <a:avLst/>
            </a:prstGeom>
            <a:solidFill>
              <a:srgbClr val="2B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3" name="Rectangle 731"/>
            <p:cNvSpPr>
              <a:spLocks noChangeArrowheads="1"/>
            </p:cNvSpPr>
            <p:nvPr/>
          </p:nvSpPr>
          <p:spPr bwMode="auto">
            <a:xfrm>
              <a:off x="2991" y="3219"/>
              <a:ext cx="8" cy="260"/>
            </a:xfrm>
            <a:prstGeom prst="rect">
              <a:avLst/>
            </a:prstGeom>
            <a:solidFill>
              <a:srgbClr val="2B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4" name="Rectangle 732"/>
            <p:cNvSpPr>
              <a:spLocks noChangeArrowheads="1"/>
            </p:cNvSpPr>
            <p:nvPr/>
          </p:nvSpPr>
          <p:spPr bwMode="auto">
            <a:xfrm>
              <a:off x="2999" y="3219"/>
              <a:ext cx="7" cy="260"/>
            </a:xfrm>
            <a:prstGeom prst="rect">
              <a:avLst/>
            </a:prstGeom>
            <a:solidFill>
              <a:srgbClr val="2B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5" name="Rectangle 733"/>
            <p:cNvSpPr>
              <a:spLocks noChangeArrowheads="1"/>
            </p:cNvSpPr>
            <p:nvPr/>
          </p:nvSpPr>
          <p:spPr bwMode="auto">
            <a:xfrm>
              <a:off x="3006" y="3219"/>
              <a:ext cx="4" cy="260"/>
            </a:xfrm>
            <a:prstGeom prst="rect">
              <a:avLst/>
            </a:prstGeom>
            <a:solidFill>
              <a:srgbClr val="2A6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6" name="Rectangle 734"/>
            <p:cNvSpPr>
              <a:spLocks noChangeArrowheads="1"/>
            </p:cNvSpPr>
            <p:nvPr/>
          </p:nvSpPr>
          <p:spPr bwMode="auto">
            <a:xfrm>
              <a:off x="3010" y="3219"/>
              <a:ext cx="11" cy="260"/>
            </a:xfrm>
            <a:prstGeom prst="rect">
              <a:avLst/>
            </a:prstGeom>
            <a:solidFill>
              <a:srgbClr val="2A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7" name="Rectangle 735"/>
            <p:cNvSpPr>
              <a:spLocks noChangeArrowheads="1"/>
            </p:cNvSpPr>
            <p:nvPr/>
          </p:nvSpPr>
          <p:spPr bwMode="auto">
            <a:xfrm>
              <a:off x="3021" y="3219"/>
              <a:ext cx="4" cy="260"/>
            </a:xfrm>
            <a:prstGeom prst="rect">
              <a:avLst/>
            </a:prstGeom>
            <a:solidFill>
              <a:srgbClr val="29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8" name="Rectangle 736"/>
            <p:cNvSpPr>
              <a:spLocks noChangeArrowheads="1"/>
            </p:cNvSpPr>
            <p:nvPr/>
          </p:nvSpPr>
          <p:spPr bwMode="auto">
            <a:xfrm>
              <a:off x="3025" y="3219"/>
              <a:ext cx="7" cy="260"/>
            </a:xfrm>
            <a:prstGeom prst="rect">
              <a:avLst/>
            </a:prstGeom>
            <a:solidFill>
              <a:srgbClr val="2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9" name="Freeform 737"/>
            <p:cNvSpPr>
              <a:spLocks/>
            </p:cNvSpPr>
            <p:nvPr/>
          </p:nvSpPr>
          <p:spPr bwMode="auto">
            <a:xfrm>
              <a:off x="2698" y="3219"/>
              <a:ext cx="330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0" name="Rectangle 738"/>
            <p:cNvSpPr>
              <a:spLocks noChangeArrowheads="1"/>
            </p:cNvSpPr>
            <p:nvPr/>
          </p:nvSpPr>
          <p:spPr bwMode="auto">
            <a:xfrm>
              <a:off x="2731" y="3252"/>
              <a:ext cx="282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Wykonawca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1" name="Freeform 739"/>
            <p:cNvSpPr>
              <a:spLocks/>
            </p:cNvSpPr>
            <p:nvPr/>
          </p:nvSpPr>
          <p:spPr bwMode="auto">
            <a:xfrm>
              <a:off x="2813" y="2123"/>
              <a:ext cx="330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9DAD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2" name="Rectangle 740"/>
            <p:cNvSpPr>
              <a:spLocks noChangeArrowheads="1"/>
            </p:cNvSpPr>
            <p:nvPr/>
          </p:nvSpPr>
          <p:spPr bwMode="auto">
            <a:xfrm>
              <a:off x="2802" y="2112"/>
              <a:ext cx="70" cy="260"/>
            </a:xfrm>
            <a:prstGeom prst="rect">
              <a:avLst/>
            </a:prstGeom>
            <a:solidFill>
              <a:srgbClr val="38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3" name="Rectangle 741"/>
            <p:cNvSpPr>
              <a:spLocks noChangeArrowheads="1"/>
            </p:cNvSpPr>
            <p:nvPr/>
          </p:nvSpPr>
          <p:spPr bwMode="auto">
            <a:xfrm>
              <a:off x="2872" y="2112"/>
              <a:ext cx="8" cy="260"/>
            </a:xfrm>
            <a:prstGeom prst="rect">
              <a:avLst/>
            </a:prstGeom>
            <a:solidFill>
              <a:srgbClr val="388D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4" name="Rectangle 742"/>
            <p:cNvSpPr>
              <a:spLocks noChangeArrowheads="1"/>
            </p:cNvSpPr>
            <p:nvPr/>
          </p:nvSpPr>
          <p:spPr bwMode="auto">
            <a:xfrm>
              <a:off x="2880" y="2112"/>
              <a:ext cx="11" cy="260"/>
            </a:xfrm>
            <a:prstGeom prst="rect">
              <a:avLst/>
            </a:prstGeom>
            <a:solidFill>
              <a:srgbClr val="37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5" name="Rectangle 743"/>
            <p:cNvSpPr>
              <a:spLocks noChangeArrowheads="1"/>
            </p:cNvSpPr>
            <p:nvPr/>
          </p:nvSpPr>
          <p:spPr bwMode="auto">
            <a:xfrm>
              <a:off x="2891" y="2112"/>
              <a:ext cx="4" cy="260"/>
            </a:xfrm>
            <a:prstGeom prst="rect">
              <a:avLst/>
            </a:prstGeom>
            <a:solidFill>
              <a:srgbClr val="378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6" name="Rectangle 744"/>
            <p:cNvSpPr>
              <a:spLocks noChangeArrowheads="1"/>
            </p:cNvSpPr>
            <p:nvPr/>
          </p:nvSpPr>
          <p:spPr bwMode="auto">
            <a:xfrm>
              <a:off x="2895" y="2112"/>
              <a:ext cx="7" cy="260"/>
            </a:xfrm>
            <a:prstGeom prst="rect">
              <a:avLst/>
            </a:prstGeom>
            <a:solidFill>
              <a:srgbClr val="36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7" name="Rectangle 745"/>
            <p:cNvSpPr>
              <a:spLocks noChangeArrowheads="1"/>
            </p:cNvSpPr>
            <p:nvPr/>
          </p:nvSpPr>
          <p:spPr bwMode="auto">
            <a:xfrm>
              <a:off x="2902" y="2112"/>
              <a:ext cx="7" cy="260"/>
            </a:xfrm>
            <a:prstGeom prst="rect">
              <a:avLst/>
            </a:prstGeom>
            <a:solidFill>
              <a:srgbClr val="36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8" name="Rectangle 746"/>
            <p:cNvSpPr>
              <a:spLocks noChangeArrowheads="1"/>
            </p:cNvSpPr>
            <p:nvPr/>
          </p:nvSpPr>
          <p:spPr bwMode="auto">
            <a:xfrm>
              <a:off x="2909" y="2112"/>
              <a:ext cx="8" cy="260"/>
            </a:xfrm>
            <a:prstGeom prst="rect">
              <a:avLst/>
            </a:prstGeom>
            <a:solidFill>
              <a:srgbClr val="368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9" name="Rectangle 747"/>
            <p:cNvSpPr>
              <a:spLocks noChangeArrowheads="1"/>
            </p:cNvSpPr>
            <p:nvPr/>
          </p:nvSpPr>
          <p:spPr bwMode="auto">
            <a:xfrm>
              <a:off x="2917" y="2112"/>
              <a:ext cx="11" cy="260"/>
            </a:xfrm>
            <a:prstGeom prst="rect">
              <a:avLst/>
            </a:prstGeom>
            <a:solidFill>
              <a:srgbClr val="35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0" name="Rectangle 748"/>
            <p:cNvSpPr>
              <a:spLocks noChangeArrowheads="1"/>
            </p:cNvSpPr>
            <p:nvPr/>
          </p:nvSpPr>
          <p:spPr bwMode="auto">
            <a:xfrm>
              <a:off x="2928" y="2112"/>
              <a:ext cx="4" cy="260"/>
            </a:xfrm>
            <a:prstGeom prst="rect">
              <a:avLst/>
            </a:prstGeom>
            <a:solidFill>
              <a:srgbClr val="35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1" name="Rectangle 749"/>
            <p:cNvSpPr>
              <a:spLocks noChangeArrowheads="1"/>
            </p:cNvSpPr>
            <p:nvPr/>
          </p:nvSpPr>
          <p:spPr bwMode="auto">
            <a:xfrm>
              <a:off x="2932" y="2112"/>
              <a:ext cx="3" cy="260"/>
            </a:xfrm>
            <a:prstGeom prst="rect">
              <a:avLst/>
            </a:prstGeom>
            <a:solidFill>
              <a:srgbClr val="348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2" name="Rectangle 750"/>
            <p:cNvSpPr>
              <a:spLocks noChangeArrowheads="1"/>
            </p:cNvSpPr>
            <p:nvPr/>
          </p:nvSpPr>
          <p:spPr bwMode="auto">
            <a:xfrm>
              <a:off x="2935" y="2112"/>
              <a:ext cx="12" cy="260"/>
            </a:xfrm>
            <a:prstGeom prst="rect">
              <a:avLst/>
            </a:prstGeom>
            <a:solidFill>
              <a:srgbClr val="3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3" name="Rectangle 751"/>
            <p:cNvSpPr>
              <a:spLocks noChangeArrowheads="1"/>
            </p:cNvSpPr>
            <p:nvPr/>
          </p:nvSpPr>
          <p:spPr bwMode="auto">
            <a:xfrm>
              <a:off x="2947" y="2112"/>
              <a:ext cx="7" cy="260"/>
            </a:xfrm>
            <a:prstGeom prst="rect">
              <a:avLst/>
            </a:prstGeom>
            <a:solidFill>
              <a:srgbClr val="3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4" name="Rectangle 752"/>
            <p:cNvSpPr>
              <a:spLocks noChangeArrowheads="1"/>
            </p:cNvSpPr>
            <p:nvPr/>
          </p:nvSpPr>
          <p:spPr bwMode="auto">
            <a:xfrm>
              <a:off x="2954" y="2112"/>
              <a:ext cx="4" cy="260"/>
            </a:xfrm>
            <a:prstGeom prst="rect">
              <a:avLst/>
            </a:prstGeom>
            <a:solidFill>
              <a:srgbClr val="33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5" name="Rectangle 753"/>
            <p:cNvSpPr>
              <a:spLocks noChangeArrowheads="1"/>
            </p:cNvSpPr>
            <p:nvPr/>
          </p:nvSpPr>
          <p:spPr bwMode="auto">
            <a:xfrm>
              <a:off x="2958" y="2112"/>
              <a:ext cx="11" cy="260"/>
            </a:xfrm>
            <a:prstGeom prst="rect">
              <a:avLst/>
            </a:prstGeom>
            <a:solidFill>
              <a:srgbClr val="3381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6" name="Rectangle 754"/>
            <p:cNvSpPr>
              <a:spLocks noChangeArrowheads="1"/>
            </p:cNvSpPr>
            <p:nvPr/>
          </p:nvSpPr>
          <p:spPr bwMode="auto">
            <a:xfrm>
              <a:off x="2969" y="2112"/>
              <a:ext cx="4" cy="260"/>
            </a:xfrm>
            <a:prstGeom prst="rect">
              <a:avLst/>
            </a:prstGeom>
            <a:solidFill>
              <a:srgbClr val="32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7" name="Rectangle 755"/>
            <p:cNvSpPr>
              <a:spLocks noChangeArrowheads="1"/>
            </p:cNvSpPr>
            <p:nvPr/>
          </p:nvSpPr>
          <p:spPr bwMode="auto">
            <a:xfrm>
              <a:off x="2973" y="2112"/>
              <a:ext cx="7" cy="260"/>
            </a:xfrm>
            <a:prstGeom prst="rect">
              <a:avLst/>
            </a:prstGeom>
            <a:solidFill>
              <a:srgbClr val="32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8" name="Rectangle 756"/>
            <p:cNvSpPr>
              <a:spLocks noChangeArrowheads="1"/>
            </p:cNvSpPr>
            <p:nvPr/>
          </p:nvSpPr>
          <p:spPr bwMode="auto">
            <a:xfrm>
              <a:off x="2980" y="2112"/>
              <a:ext cx="4" cy="260"/>
            </a:xfrm>
            <a:prstGeom prst="rect">
              <a:avLst/>
            </a:prstGeom>
            <a:solidFill>
              <a:srgbClr val="32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9" name="Rectangle 757"/>
            <p:cNvSpPr>
              <a:spLocks noChangeArrowheads="1"/>
            </p:cNvSpPr>
            <p:nvPr/>
          </p:nvSpPr>
          <p:spPr bwMode="auto">
            <a:xfrm>
              <a:off x="2984" y="2112"/>
              <a:ext cx="3" cy="260"/>
            </a:xfrm>
            <a:prstGeom prst="rect">
              <a:avLst/>
            </a:prstGeom>
            <a:solidFill>
              <a:srgbClr val="31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0" name="Rectangle 758"/>
            <p:cNvSpPr>
              <a:spLocks noChangeArrowheads="1"/>
            </p:cNvSpPr>
            <p:nvPr/>
          </p:nvSpPr>
          <p:spPr bwMode="auto">
            <a:xfrm>
              <a:off x="2987" y="2112"/>
              <a:ext cx="8" cy="260"/>
            </a:xfrm>
            <a:prstGeom prst="rect">
              <a:avLst/>
            </a:prstGeom>
            <a:solidFill>
              <a:srgbClr val="31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1" name="Rectangle 759"/>
            <p:cNvSpPr>
              <a:spLocks noChangeArrowheads="1"/>
            </p:cNvSpPr>
            <p:nvPr/>
          </p:nvSpPr>
          <p:spPr bwMode="auto">
            <a:xfrm>
              <a:off x="2995" y="2112"/>
              <a:ext cx="11" cy="260"/>
            </a:xfrm>
            <a:prstGeom prst="rect">
              <a:avLst/>
            </a:prstGeom>
            <a:solidFill>
              <a:srgbClr val="31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2" name="Rectangle 760"/>
            <p:cNvSpPr>
              <a:spLocks noChangeArrowheads="1"/>
            </p:cNvSpPr>
            <p:nvPr/>
          </p:nvSpPr>
          <p:spPr bwMode="auto">
            <a:xfrm>
              <a:off x="3006" y="2112"/>
              <a:ext cx="4" cy="260"/>
            </a:xfrm>
            <a:prstGeom prst="rect">
              <a:avLst/>
            </a:prstGeom>
            <a:solidFill>
              <a:srgbClr val="30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3" name="Rectangle 761"/>
            <p:cNvSpPr>
              <a:spLocks noChangeArrowheads="1"/>
            </p:cNvSpPr>
            <p:nvPr/>
          </p:nvSpPr>
          <p:spPr bwMode="auto">
            <a:xfrm>
              <a:off x="3010" y="2112"/>
              <a:ext cx="3" cy="260"/>
            </a:xfrm>
            <a:prstGeom prst="rect">
              <a:avLst/>
            </a:prstGeom>
            <a:solidFill>
              <a:srgbClr val="30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4" name="Rectangle 762"/>
            <p:cNvSpPr>
              <a:spLocks noChangeArrowheads="1"/>
            </p:cNvSpPr>
            <p:nvPr/>
          </p:nvSpPr>
          <p:spPr bwMode="auto">
            <a:xfrm>
              <a:off x="3013" y="2112"/>
              <a:ext cx="8" cy="260"/>
            </a:xfrm>
            <a:prstGeom prst="rect">
              <a:avLst/>
            </a:prstGeom>
            <a:solidFill>
              <a:srgbClr val="307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5" name="Rectangle 763"/>
            <p:cNvSpPr>
              <a:spLocks noChangeArrowheads="1"/>
            </p:cNvSpPr>
            <p:nvPr/>
          </p:nvSpPr>
          <p:spPr bwMode="auto">
            <a:xfrm>
              <a:off x="3021" y="2112"/>
              <a:ext cx="4" cy="260"/>
            </a:xfrm>
            <a:prstGeom prst="rect">
              <a:avLst/>
            </a:prstGeom>
            <a:solidFill>
              <a:srgbClr val="2F7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6" name="Rectangle 764"/>
            <p:cNvSpPr>
              <a:spLocks noChangeArrowheads="1"/>
            </p:cNvSpPr>
            <p:nvPr/>
          </p:nvSpPr>
          <p:spPr bwMode="auto">
            <a:xfrm>
              <a:off x="3025" y="2112"/>
              <a:ext cx="7" cy="260"/>
            </a:xfrm>
            <a:prstGeom prst="rect">
              <a:avLst/>
            </a:prstGeom>
            <a:solidFill>
              <a:srgbClr val="2F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7" name="Rectangle 765"/>
            <p:cNvSpPr>
              <a:spLocks noChangeArrowheads="1"/>
            </p:cNvSpPr>
            <p:nvPr/>
          </p:nvSpPr>
          <p:spPr bwMode="auto">
            <a:xfrm>
              <a:off x="3032" y="2112"/>
              <a:ext cx="4" cy="260"/>
            </a:xfrm>
            <a:prstGeom prst="rect">
              <a:avLst/>
            </a:prstGeom>
            <a:solidFill>
              <a:srgbClr val="2F77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8" name="Rectangle 766"/>
            <p:cNvSpPr>
              <a:spLocks noChangeArrowheads="1"/>
            </p:cNvSpPr>
            <p:nvPr/>
          </p:nvSpPr>
          <p:spPr bwMode="auto">
            <a:xfrm>
              <a:off x="3036" y="2112"/>
              <a:ext cx="11" cy="260"/>
            </a:xfrm>
            <a:prstGeom prst="rect">
              <a:avLst/>
            </a:prstGeom>
            <a:solidFill>
              <a:srgbClr val="2E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9" name="Rectangle 767"/>
            <p:cNvSpPr>
              <a:spLocks noChangeArrowheads="1"/>
            </p:cNvSpPr>
            <p:nvPr/>
          </p:nvSpPr>
          <p:spPr bwMode="auto">
            <a:xfrm>
              <a:off x="3047" y="2112"/>
              <a:ext cx="4" cy="260"/>
            </a:xfrm>
            <a:prstGeom prst="rect">
              <a:avLst/>
            </a:prstGeom>
            <a:solidFill>
              <a:srgbClr val="2E75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0" name="Rectangle 768"/>
            <p:cNvSpPr>
              <a:spLocks noChangeArrowheads="1"/>
            </p:cNvSpPr>
            <p:nvPr/>
          </p:nvSpPr>
          <p:spPr bwMode="auto">
            <a:xfrm>
              <a:off x="3051" y="2112"/>
              <a:ext cx="7" cy="260"/>
            </a:xfrm>
            <a:prstGeom prst="rect">
              <a:avLst/>
            </a:prstGeom>
            <a:solidFill>
              <a:srgbClr val="2E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1" name="Rectangle 769"/>
            <p:cNvSpPr>
              <a:spLocks noChangeArrowheads="1"/>
            </p:cNvSpPr>
            <p:nvPr/>
          </p:nvSpPr>
          <p:spPr bwMode="auto">
            <a:xfrm>
              <a:off x="3058" y="2112"/>
              <a:ext cx="4" cy="260"/>
            </a:xfrm>
            <a:prstGeom prst="rect">
              <a:avLst/>
            </a:prstGeom>
            <a:solidFill>
              <a:srgbClr val="2D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2" name="Rectangle 770"/>
            <p:cNvSpPr>
              <a:spLocks noChangeArrowheads="1"/>
            </p:cNvSpPr>
            <p:nvPr/>
          </p:nvSpPr>
          <p:spPr bwMode="auto">
            <a:xfrm>
              <a:off x="3062" y="2112"/>
              <a:ext cx="7" cy="260"/>
            </a:xfrm>
            <a:prstGeom prst="rect">
              <a:avLst/>
            </a:prstGeom>
            <a:solidFill>
              <a:srgbClr val="2D7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3" name="Rectangle 771"/>
            <p:cNvSpPr>
              <a:spLocks noChangeArrowheads="1"/>
            </p:cNvSpPr>
            <p:nvPr/>
          </p:nvSpPr>
          <p:spPr bwMode="auto">
            <a:xfrm>
              <a:off x="3069" y="2112"/>
              <a:ext cx="4" cy="260"/>
            </a:xfrm>
            <a:prstGeom prst="rect">
              <a:avLst/>
            </a:prstGeom>
            <a:solidFill>
              <a:srgbClr val="2D7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4" name="Rectangle 772"/>
            <p:cNvSpPr>
              <a:spLocks noChangeArrowheads="1"/>
            </p:cNvSpPr>
            <p:nvPr/>
          </p:nvSpPr>
          <p:spPr bwMode="auto">
            <a:xfrm>
              <a:off x="3073" y="2112"/>
              <a:ext cx="11" cy="260"/>
            </a:xfrm>
            <a:prstGeom prst="rect">
              <a:avLst/>
            </a:prstGeom>
            <a:solidFill>
              <a:srgbClr val="2C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5" name="Rectangle 773"/>
            <p:cNvSpPr>
              <a:spLocks noChangeArrowheads="1"/>
            </p:cNvSpPr>
            <p:nvPr/>
          </p:nvSpPr>
          <p:spPr bwMode="auto">
            <a:xfrm>
              <a:off x="3084" y="2112"/>
              <a:ext cx="4" cy="260"/>
            </a:xfrm>
            <a:prstGeom prst="rect">
              <a:avLst/>
            </a:prstGeom>
            <a:solidFill>
              <a:srgbClr val="2C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6" name="Rectangle 774"/>
            <p:cNvSpPr>
              <a:spLocks noChangeArrowheads="1"/>
            </p:cNvSpPr>
            <p:nvPr/>
          </p:nvSpPr>
          <p:spPr bwMode="auto">
            <a:xfrm>
              <a:off x="3088" y="2112"/>
              <a:ext cx="7" cy="260"/>
            </a:xfrm>
            <a:prstGeom prst="rect">
              <a:avLst/>
            </a:prstGeom>
            <a:solidFill>
              <a:srgbClr val="2B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7" name="Rectangle 775"/>
            <p:cNvSpPr>
              <a:spLocks noChangeArrowheads="1"/>
            </p:cNvSpPr>
            <p:nvPr/>
          </p:nvSpPr>
          <p:spPr bwMode="auto">
            <a:xfrm>
              <a:off x="3095" y="2112"/>
              <a:ext cx="8" cy="260"/>
            </a:xfrm>
            <a:prstGeom prst="rect">
              <a:avLst/>
            </a:prstGeom>
            <a:solidFill>
              <a:srgbClr val="2B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8" name="Rectangle 776"/>
            <p:cNvSpPr>
              <a:spLocks noChangeArrowheads="1"/>
            </p:cNvSpPr>
            <p:nvPr/>
          </p:nvSpPr>
          <p:spPr bwMode="auto">
            <a:xfrm>
              <a:off x="3103" y="2112"/>
              <a:ext cx="7" cy="260"/>
            </a:xfrm>
            <a:prstGeom prst="rect">
              <a:avLst/>
            </a:prstGeom>
            <a:solidFill>
              <a:srgbClr val="2B6D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9" name="Rectangle 777"/>
            <p:cNvSpPr>
              <a:spLocks noChangeArrowheads="1"/>
            </p:cNvSpPr>
            <p:nvPr/>
          </p:nvSpPr>
          <p:spPr bwMode="auto">
            <a:xfrm>
              <a:off x="3110" y="2112"/>
              <a:ext cx="4" cy="260"/>
            </a:xfrm>
            <a:prstGeom prst="rect">
              <a:avLst/>
            </a:prstGeom>
            <a:solidFill>
              <a:srgbClr val="2A6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0" name="Rectangle 778"/>
            <p:cNvSpPr>
              <a:spLocks noChangeArrowheads="1"/>
            </p:cNvSpPr>
            <p:nvPr/>
          </p:nvSpPr>
          <p:spPr bwMode="auto">
            <a:xfrm>
              <a:off x="3114" y="2112"/>
              <a:ext cx="11" cy="260"/>
            </a:xfrm>
            <a:prstGeom prst="rect">
              <a:avLst/>
            </a:prstGeom>
            <a:solidFill>
              <a:srgbClr val="2A6B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1" name="Rectangle 779"/>
            <p:cNvSpPr>
              <a:spLocks noChangeArrowheads="1"/>
            </p:cNvSpPr>
            <p:nvPr/>
          </p:nvSpPr>
          <p:spPr bwMode="auto">
            <a:xfrm>
              <a:off x="3125" y="2112"/>
              <a:ext cx="4" cy="260"/>
            </a:xfrm>
            <a:prstGeom prst="rect">
              <a:avLst/>
            </a:prstGeom>
            <a:solidFill>
              <a:srgbClr val="296A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2" name="Rectangle 780"/>
            <p:cNvSpPr>
              <a:spLocks noChangeArrowheads="1"/>
            </p:cNvSpPr>
            <p:nvPr/>
          </p:nvSpPr>
          <p:spPr bwMode="auto">
            <a:xfrm>
              <a:off x="3129" y="2112"/>
              <a:ext cx="7" cy="260"/>
            </a:xfrm>
            <a:prstGeom prst="rect">
              <a:avLst/>
            </a:prstGeom>
            <a:solidFill>
              <a:srgbClr val="2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3" name="Freeform 781"/>
            <p:cNvSpPr>
              <a:spLocks/>
            </p:cNvSpPr>
            <p:nvPr/>
          </p:nvSpPr>
          <p:spPr bwMode="auto">
            <a:xfrm>
              <a:off x="2802" y="2112"/>
              <a:ext cx="330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4" name="Rectangle 782"/>
            <p:cNvSpPr>
              <a:spLocks noChangeArrowheads="1"/>
            </p:cNvSpPr>
            <p:nvPr/>
          </p:nvSpPr>
          <p:spPr bwMode="auto">
            <a:xfrm>
              <a:off x="2854" y="2145"/>
              <a:ext cx="245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Dostawca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5" name="Rectangle 783"/>
            <p:cNvSpPr>
              <a:spLocks noChangeArrowheads="1"/>
            </p:cNvSpPr>
            <p:nvPr/>
          </p:nvSpPr>
          <p:spPr bwMode="auto">
            <a:xfrm>
              <a:off x="2839" y="2219"/>
              <a:ext cx="267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technologii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96" name="Freeform 784"/>
            <p:cNvSpPr>
              <a:spLocks/>
            </p:cNvSpPr>
            <p:nvPr/>
          </p:nvSpPr>
          <p:spPr bwMode="auto">
            <a:xfrm>
              <a:off x="1832" y="2297"/>
              <a:ext cx="743" cy="257"/>
            </a:xfrm>
            <a:custGeom>
              <a:avLst/>
              <a:gdLst>
                <a:gd name="T0" fmla="*/ 3160 w 3200"/>
                <a:gd name="T1" fmla="*/ 0 h 1104"/>
                <a:gd name="T2" fmla="*/ 3200 w 3200"/>
                <a:gd name="T3" fmla="*/ 40 h 1104"/>
                <a:gd name="T4" fmla="*/ 3200 w 3200"/>
                <a:gd name="T5" fmla="*/ 40 h 1104"/>
                <a:gd name="T6" fmla="*/ 3200 w 3200"/>
                <a:gd name="T7" fmla="*/ 1064 h 1104"/>
                <a:gd name="T8" fmla="*/ 3200 w 3200"/>
                <a:gd name="T9" fmla="*/ 1064 h 1104"/>
                <a:gd name="T10" fmla="*/ 3160 w 3200"/>
                <a:gd name="T11" fmla="*/ 1104 h 1104"/>
                <a:gd name="T12" fmla="*/ 3160 w 3200"/>
                <a:gd name="T13" fmla="*/ 1104 h 1104"/>
                <a:gd name="T14" fmla="*/ 3160 w 3200"/>
                <a:gd name="T15" fmla="*/ 1104 h 1104"/>
                <a:gd name="T16" fmla="*/ 40 w 3200"/>
                <a:gd name="T17" fmla="*/ 1104 h 1104"/>
                <a:gd name="T18" fmla="*/ 40 w 3200"/>
                <a:gd name="T19" fmla="*/ 1104 h 1104"/>
                <a:gd name="T20" fmla="*/ 0 w 3200"/>
                <a:gd name="T21" fmla="*/ 1064 h 1104"/>
                <a:gd name="T22" fmla="*/ 0 w 3200"/>
                <a:gd name="T23" fmla="*/ 1064 h 1104"/>
                <a:gd name="T24" fmla="*/ 0 w 3200"/>
                <a:gd name="T25" fmla="*/ 40 h 1104"/>
                <a:gd name="T26" fmla="*/ 40 w 3200"/>
                <a:gd name="T27" fmla="*/ 0 h 1104"/>
                <a:gd name="T28" fmla="*/ 40 w 3200"/>
                <a:gd name="T29" fmla="*/ 0 h 1104"/>
                <a:gd name="T30" fmla="*/ 3160 w 3200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00" h="1104">
                  <a:moveTo>
                    <a:pt x="3160" y="0"/>
                  </a:moveTo>
                  <a:cubicBezTo>
                    <a:pt x="3183" y="0"/>
                    <a:pt x="3200" y="18"/>
                    <a:pt x="3200" y="40"/>
                  </a:cubicBezTo>
                  <a:lnTo>
                    <a:pt x="3200" y="40"/>
                  </a:lnTo>
                  <a:lnTo>
                    <a:pt x="3200" y="1064"/>
                  </a:lnTo>
                  <a:lnTo>
                    <a:pt x="3200" y="1064"/>
                  </a:lnTo>
                  <a:cubicBezTo>
                    <a:pt x="3200" y="1087"/>
                    <a:pt x="3183" y="1104"/>
                    <a:pt x="3160" y="1104"/>
                  </a:cubicBezTo>
                  <a:cubicBezTo>
                    <a:pt x="3160" y="1104"/>
                    <a:pt x="3160" y="1104"/>
                    <a:pt x="3160" y="1104"/>
                  </a:cubicBezTo>
                  <a:lnTo>
                    <a:pt x="3160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3160" y="0"/>
                  </a:lnTo>
                  <a:close/>
                </a:path>
              </a:pathLst>
            </a:custGeom>
            <a:solidFill>
              <a:srgbClr val="DADBDD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7" name="Rectangle 785"/>
            <p:cNvSpPr>
              <a:spLocks noChangeArrowheads="1"/>
            </p:cNvSpPr>
            <p:nvPr/>
          </p:nvSpPr>
          <p:spPr bwMode="auto">
            <a:xfrm>
              <a:off x="1821" y="2286"/>
              <a:ext cx="171" cy="260"/>
            </a:xfrm>
            <a:prstGeom prst="rect">
              <a:avLst/>
            </a:prstGeom>
            <a:solidFill>
              <a:srgbClr val="FFA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8" name="Rectangle 786"/>
            <p:cNvSpPr>
              <a:spLocks noChangeArrowheads="1"/>
            </p:cNvSpPr>
            <p:nvPr/>
          </p:nvSpPr>
          <p:spPr bwMode="auto">
            <a:xfrm>
              <a:off x="1992" y="2286"/>
              <a:ext cx="22" cy="260"/>
            </a:xfrm>
            <a:prstGeom prst="rect">
              <a:avLst/>
            </a:prstGeom>
            <a:solidFill>
              <a:srgbClr val="FFA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9" name="Rectangle 787"/>
            <p:cNvSpPr>
              <a:spLocks noChangeArrowheads="1"/>
            </p:cNvSpPr>
            <p:nvPr/>
          </p:nvSpPr>
          <p:spPr bwMode="auto">
            <a:xfrm>
              <a:off x="2014" y="2286"/>
              <a:ext cx="26" cy="260"/>
            </a:xfrm>
            <a:prstGeom prst="rect">
              <a:avLst/>
            </a:prstGeom>
            <a:solidFill>
              <a:srgbClr val="FFA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0" name="Rectangle 788"/>
            <p:cNvSpPr>
              <a:spLocks noChangeArrowheads="1"/>
            </p:cNvSpPr>
            <p:nvPr/>
          </p:nvSpPr>
          <p:spPr bwMode="auto">
            <a:xfrm>
              <a:off x="2040" y="2286"/>
              <a:ext cx="22" cy="260"/>
            </a:xfrm>
            <a:prstGeom prst="rect">
              <a:avLst/>
            </a:prstGeom>
            <a:solidFill>
              <a:srgbClr val="FFA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1" name="Rectangle 789"/>
            <p:cNvSpPr>
              <a:spLocks noChangeArrowheads="1"/>
            </p:cNvSpPr>
            <p:nvPr/>
          </p:nvSpPr>
          <p:spPr bwMode="auto">
            <a:xfrm>
              <a:off x="2062" y="2286"/>
              <a:ext cx="23" cy="260"/>
            </a:xfrm>
            <a:prstGeom prst="rect">
              <a:avLst/>
            </a:prstGeom>
            <a:solidFill>
              <a:srgbClr val="FFA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2" name="Rectangle 790"/>
            <p:cNvSpPr>
              <a:spLocks noChangeArrowheads="1"/>
            </p:cNvSpPr>
            <p:nvPr/>
          </p:nvSpPr>
          <p:spPr bwMode="auto">
            <a:xfrm>
              <a:off x="2085" y="2286"/>
              <a:ext cx="22" cy="260"/>
            </a:xfrm>
            <a:prstGeom prst="rect">
              <a:avLst/>
            </a:prstGeom>
            <a:solidFill>
              <a:srgbClr val="FFA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3" name="Rectangle 791"/>
            <p:cNvSpPr>
              <a:spLocks noChangeArrowheads="1"/>
            </p:cNvSpPr>
            <p:nvPr/>
          </p:nvSpPr>
          <p:spPr bwMode="auto">
            <a:xfrm>
              <a:off x="2107" y="2286"/>
              <a:ext cx="26" cy="260"/>
            </a:xfrm>
            <a:prstGeom prst="rect">
              <a:avLst/>
            </a:prstGeom>
            <a:solidFill>
              <a:srgbClr val="FFA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4" name="Rectangle 792"/>
            <p:cNvSpPr>
              <a:spLocks noChangeArrowheads="1"/>
            </p:cNvSpPr>
            <p:nvPr/>
          </p:nvSpPr>
          <p:spPr bwMode="auto">
            <a:xfrm>
              <a:off x="2133" y="2286"/>
              <a:ext cx="22" cy="260"/>
            </a:xfrm>
            <a:prstGeom prst="rect">
              <a:avLst/>
            </a:prstGeom>
            <a:solidFill>
              <a:srgbClr val="FFA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5" name="Rectangle 793"/>
            <p:cNvSpPr>
              <a:spLocks noChangeArrowheads="1"/>
            </p:cNvSpPr>
            <p:nvPr/>
          </p:nvSpPr>
          <p:spPr bwMode="auto">
            <a:xfrm>
              <a:off x="2155" y="2286"/>
              <a:ext cx="22" cy="260"/>
            </a:xfrm>
            <a:prstGeom prst="rect">
              <a:avLst/>
            </a:prstGeom>
            <a:solidFill>
              <a:srgbClr val="FFA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6" name="Rectangle 794"/>
            <p:cNvSpPr>
              <a:spLocks noChangeArrowheads="1"/>
            </p:cNvSpPr>
            <p:nvPr/>
          </p:nvSpPr>
          <p:spPr bwMode="auto">
            <a:xfrm>
              <a:off x="2177" y="2286"/>
              <a:ext cx="26" cy="260"/>
            </a:xfrm>
            <a:prstGeom prst="rect">
              <a:avLst/>
            </a:prstGeom>
            <a:solidFill>
              <a:srgbClr val="FFA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7" name="Rectangle 795"/>
            <p:cNvSpPr>
              <a:spLocks noChangeArrowheads="1"/>
            </p:cNvSpPr>
            <p:nvPr/>
          </p:nvSpPr>
          <p:spPr bwMode="auto">
            <a:xfrm>
              <a:off x="2203" y="2286"/>
              <a:ext cx="23" cy="260"/>
            </a:xfrm>
            <a:prstGeom prst="rect">
              <a:avLst/>
            </a:prstGeom>
            <a:solidFill>
              <a:srgbClr val="FFA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8" name="Rectangle 796"/>
            <p:cNvSpPr>
              <a:spLocks noChangeArrowheads="1"/>
            </p:cNvSpPr>
            <p:nvPr/>
          </p:nvSpPr>
          <p:spPr bwMode="auto">
            <a:xfrm>
              <a:off x="2226" y="2286"/>
              <a:ext cx="22" cy="260"/>
            </a:xfrm>
            <a:prstGeom prst="rect">
              <a:avLst/>
            </a:prstGeom>
            <a:solidFill>
              <a:srgbClr val="FFA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9" name="Rectangle 797"/>
            <p:cNvSpPr>
              <a:spLocks noChangeArrowheads="1"/>
            </p:cNvSpPr>
            <p:nvPr/>
          </p:nvSpPr>
          <p:spPr bwMode="auto">
            <a:xfrm>
              <a:off x="2248" y="2286"/>
              <a:ext cx="22" cy="260"/>
            </a:xfrm>
            <a:prstGeom prst="rect">
              <a:avLst/>
            </a:pr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0" name="Rectangle 798"/>
            <p:cNvSpPr>
              <a:spLocks noChangeArrowheads="1"/>
            </p:cNvSpPr>
            <p:nvPr/>
          </p:nvSpPr>
          <p:spPr bwMode="auto">
            <a:xfrm>
              <a:off x="2270" y="2286"/>
              <a:ext cx="26" cy="260"/>
            </a:xfrm>
            <a:prstGeom prst="rect">
              <a:avLst/>
            </a:prstGeom>
            <a:solidFill>
              <a:srgbClr val="FFA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1" name="Rectangle 799"/>
            <p:cNvSpPr>
              <a:spLocks noChangeArrowheads="1"/>
            </p:cNvSpPr>
            <p:nvPr/>
          </p:nvSpPr>
          <p:spPr bwMode="auto">
            <a:xfrm>
              <a:off x="2296" y="2286"/>
              <a:ext cx="23" cy="260"/>
            </a:xfrm>
            <a:prstGeom prst="rect">
              <a:avLst/>
            </a:prstGeom>
            <a:solidFill>
              <a:srgbClr val="FF9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2" name="Rectangle 800"/>
            <p:cNvSpPr>
              <a:spLocks noChangeArrowheads="1"/>
            </p:cNvSpPr>
            <p:nvPr/>
          </p:nvSpPr>
          <p:spPr bwMode="auto">
            <a:xfrm>
              <a:off x="2319" y="2286"/>
              <a:ext cx="22" cy="260"/>
            </a:xfrm>
            <a:prstGeom prst="rect">
              <a:avLst/>
            </a:prstGeom>
            <a:solidFill>
              <a:srgbClr val="FF9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3" name="Rectangle 801"/>
            <p:cNvSpPr>
              <a:spLocks noChangeArrowheads="1"/>
            </p:cNvSpPr>
            <p:nvPr/>
          </p:nvSpPr>
          <p:spPr bwMode="auto">
            <a:xfrm>
              <a:off x="2341" y="2286"/>
              <a:ext cx="26" cy="260"/>
            </a:xfrm>
            <a:prstGeom prst="rect">
              <a:avLst/>
            </a:prstGeom>
            <a:solidFill>
              <a:srgbClr val="FF9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4" name="Rectangle 802"/>
            <p:cNvSpPr>
              <a:spLocks noChangeArrowheads="1"/>
            </p:cNvSpPr>
            <p:nvPr/>
          </p:nvSpPr>
          <p:spPr bwMode="auto">
            <a:xfrm>
              <a:off x="2367" y="2286"/>
              <a:ext cx="11" cy="260"/>
            </a:xfrm>
            <a:prstGeom prst="rect">
              <a:avLst/>
            </a:prstGeom>
            <a:solidFill>
              <a:srgbClr val="FF9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5" name="Rectangle 803"/>
            <p:cNvSpPr>
              <a:spLocks noChangeArrowheads="1"/>
            </p:cNvSpPr>
            <p:nvPr/>
          </p:nvSpPr>
          <p:spPr bwMode="auto">
            <a:xfrm>
              <a:off x="2378" y="2286"/>
              <a:ext cx="22" cy="260"/>
            </a:xfrm>
            <a:prstGeom prst="rect">
              <a:avLst/>
            </a:prstGeom>
            <a:solidFill>
              <a:srgbClr val="FF9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6" name="Rectangle 804"/>
            <p:cNvSpPr>
              <a:spLocks noChangeArrowheads="1"/>
            </p:cNvSpPr>
            <p:nvPr/>
          </p:nvSpPr>
          <p:spPr bwMode="auto">
            <a:xfrm>
              <a:off x="2400" y="2286"/>
              <a:ext cx="23" cy="260"/>
            </a:xfrm>
            <a:prstGeom prst="rect">
              <a:avLst/>
            </a:prstGeom>
            <a:solidFill>
              <a:srgbClr val="FF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7" name="Rectangle 805"/>
            <p:cNvSpPr>
              <a:spLocks noChangeArrowheads="1"/>
            </p:cNvSpPr>
            <p:nvPr/>
          </p:nvSpPr>
          <p:spPr bwMode="auto">
            <a:xfrm>
              <a:off x="2423" y="2286"/>
              <a:ext cx="26" cy="26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8" name="Rectangle 806"/>
            <p:cNvSpPr>
              <a:spLocks noChangeArrowheads="1"/>
            </p:cNvSpPr>
            <p:nvPr/>
          </p:nvSpPr>
          <p:spPr bwMode="auto">
            <a:xfrm>
              <a:off x="2449" y="2286"/>
              <a:ext cx="22" cy="260"/>
            </a:xfrm>
            <a:prstGeom prst="rect">
              <a:avLst/>
            </a:prstGeom>
            <a:solidFill>
              <a:srgbClr val="FF9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9" name="Rectangle 807"/>
            <p:cNvSpPr>
              <a:spLocks noChangeArrowheads="1"/>
            </p:cNvSpPr>
            <p:nvPr/>
          </p:nvSpPr>
          <p:spPr bwMode="auto">
            <a:xfrm>
              <a:off x="2471" y="2286"/>
              <a:ext cx="22" cy="260"/>
            </a:xfrm>
            <a:prstGeom prst="rect">
              <a:avLst/>
            </a:prstGeom>
            <a:solidFill>
              <a:srgbClr val="FF9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</p:grpSp>
      <p:grpSp>
        <p:nvGrpSpPr>
          <p:cNvPr id="11" name="Group 1009"/>
          <p:cNvGrpSpPr>
            <a:grpSpLocks/>
          </p:cNvGrpSpPr>
          <p:nvPr/>
        </p:nvGrpSpPr>
        <p:grpSpPr bwMode="auto">
          <a:xfrm>
            <a:off x="2506663" y="2520950"/>
            <a:ext cx="2519363" cy="2235200"/>
            <a:chOff x="1579" y="1588"/>
            <a:chExt cx="1587" cy="1408"/>
          </a:xfrm>
        </p:grpSpPr>
        <p:sp>
          <p:nvSpPr>
            <p:cNvPr id="220" name="Rectangle 809"/>
            <p:cNvSpPr>
              <a:spLocks noChangeArrowheads="1"/>
            </p:cNvSpPr>
            <p:nvPr/>
          </p:nvSpPr>
          <p:spPr bwMode="auto">
            <a:xfrm>
              <a:off x="2493" y="2286"/>
              <a:ext cx="23" cy="260"/>
            </a:xfrm>
            <a:prstGeom prst="rect">
              <a:avLst/>
            </a:prstGeom>
            <a:solidFill>
              <a:srgbClr val="FF9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21" name="Rectangle 810"/>
            <p:cNvSpPr>
              <a:spLocks noChangeArrowheads="1"/>
            </p:cNvSpPr>
            <p:nvPr/>
          </p:nvSpPr>
          <p:spPr bwMode="auto">
            <a:xfrm>
              <a:off x="2516" y="2286"/>
              <a:ext cx="26" cy="260"/>
            </a:xfrm>
            <a:prstGeom prst="rect">
              <a:avLst/>
            </a:prstGeom>
            <a:solidFill>
              <a:srgbClr val="FF9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22" name="Rectangle 811"/>
            <p:cNvSpPr>
              <a:spLocks noChangeArrowheads="1"/>
            </p:cNvSpPr>
            <p:nvPr/>
          </p:nvSpPr>
          <p:spPr bwMode="auto">
            <a:xfrm>
              <a:off x="2542" y="2286"/>
              <a:ext cx="26" cy="260"/>
            </a:xfrm>
            <a:prstGeom prst="rect">
              <a:avLst/>
            </a:prstGeom>
            <a:solidFill>
              <a:srgbClr val="FF9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23" name="Freeform 812"/>
            <p:cNvSpPr>
              <a:spLocks/>
            </p:cNvSpPr>
            <p:nvPr/>
          </p:nvSpPr>
          <p:spPr bwMode="auto">
            <a:xfrm>
              <a:off x="1821" y="2286"/>
              <a:ext cx="743" cy="257"/>
            </a:xfrm>
            <a:custGeom>
              <a:avLst/>
              <a:gdLst>
                <a:gd name="T0" fmla="*/ 3160 w 3200"/>
                <a:gd name="T1" fmla="*/ 0 h 1104"/>
                <a:gd name="T2" fmla="*/ 3200 w 3200"/>
                <a:gd name="T3" fmla="*/ 40 h 1104"/>
                <a:gd name="T4" fmla="*/ 3200 w 3200"/>
                <a:gd name="T5" fmla="*/ 40 h 1104"/>
                <a:gd name="T6" fmla="*/ 3200 w 3200"/>
                <a:gd name="T7" fmla="*/ 1064 h 1104"/>
                <a:gd name="T8" fmla="*/ 3200 w 3200"/>
                <a:gd name="T9" fmla="*/ 1064 h 1104"/>
                <a:gd name="T10" fmla="*/ 3160 w 3200"/>
                <a:gd name="T11" fmla="*/ 1104 h 1104"/>
                <a:gd name="T12" fmla="*/ 3160 w 3200"/>
                <a:gd name="T13" fmla="*/ 1104 h 1104"/>
                <a:gd name="T14" fmla="*/ 3160 w 3200"/>
                <a:gd name="T15" fmla="*/ 1104 h 1104"/>
                <a:gd name="T16" fmla="*/ 40 w 3200"/>
                <a:gd name="T17" fmla="*/ 1104 h 1104"/>
                <a:gd name="T18" fmla="*/ 40 w 3200"/>
                <a:gd name="T19" fmla="*/ 1104 h 1104"/>
                <a:gd name="T20" fmla="*/ 0 w 3200"/>
                <a:gd name="T21" fmla="*/ 1064 h 1104"/>
                <a:gd name="T22" fmla="*/ 0 w 3200"/>
                <a:gd name="T23" fmla="*/ 1064 h 1104"/>
                <a:gd name="T24" fmla="*/ 0 w 3200"/>
                <a:gd name="T25" fmla="*/ 40 h 1104"/>
                <a:gd name="T26" fmla="*/ 40 w 3200"/>
                <a:gd name="T27" fmla="*/ 0 h 1104"/>
                <a:gd name="T28" fmla="*/ 40 w 3200"/>
                <a:gd name="T29" fmla="*/ 0 h 1104"/>
                <a:gd name="T30" fmla="*/ 3160 w 3200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00" h="1104">
                  <a:moveTo>
                    <a:pt x="3160" y="0"/>
                  </a:moveTo>
                  <a:cubicBezTo>
                    <a:pt x="3183" y="0"/>
                    <a:pt x="3200" y="18"/>
                    <a:pt x="3200" y="40"/>
                  </a:cubicBezTo>
                  <a:lnTo>
                    <a:pt x="3200" y="40"/>
                  </a:lnTo>
                  <a:lnTo>
                    <a:pt x="3200" y="1064"/>
                  </a:lnTo>
                  <a:lnTo>
                    <a:pt x="3200" y="1064"/>
                  </a:lnTo>
                  <a:cubicBezTo>
                    <a:pt x="3200" y="1087"/>
                    <a:pt x="3183" y="1104"/>
                    <a:pt x="3160" y="1104"/>
                  </a:cubicBezTo>
                  <a:cubicBezTo>
                    <a:pt x="3160" y="1104"/>
                    <a:pt x="3160" y="1104"/>
                    <a:pt x="3160" y="1104"/>
                  </a:cubicBezTo>
                  <a:lnTo>
                    <a:pt x="3160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3160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24" name="Rectangle 813"/>
            <p:cNvSpPr>
              <a:spLocks noChangeArrowheads="1"/>
            </p:cNvSpPr>
            <p:nvPr/>
          </p:nvSpPr>
          <p:spPr bwMode="auto">
            <a:xfrm>
              <a:off x="1936" y="2320"/>
              <a:ext cx="506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Kategoria użytkownika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5" name="Freeform 814"/>
            <p:cNvSpPr>
              <a:spLocks/>
            </p:cNvSpPr>
            <p:nvPr/>
          </p:nvSpPr>
          <p:spPr bwMode="auto">
            <a:xfrm>
              <a:off x="1802" y="2706"/>
              <a:ext cx="331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DDDD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26" name="Rectangle 815"/>
            <p:cNvSpPr>
              <a:spLocks noChangeArrowheads="1"/>
            </p:cNvSpPr>
            <p:nvPr/>
          </p:nvSpPr>
          <p:spPr bwMode="auto">
            <a:xfrm>
              <a:off x="1791" y="2695"/>
              <a:ext cx="71" cy="260"/>
            </a:xfrm>
            <a:prstGeom prst="rect">
              <a:avLst/>
            </a:prstGeom>
            <a:solidFill>
              <a:srgbClr val="FFA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27" name="Rectangle 816"/>
            <p:cNvSpPr>
              <a:spLocks noChangeArrowheads="1"/>
            </p:cNvSpPr>
            <p:nvPr/>
          </p:nvSpPr>
          <p:spPr bwMode="auto">
            <a:xfrm>
              <a:off x="1862" y="2695"/>
              <a:ext cx="7" cy="260"/>
            </a:xfrm>
            <a:prstGeom prst="rect">
              <a:avLst/>
            </a:prstGeom>
            <a:solidFill>
              <a:srgbClr val="FFA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28" name="Rectangle 817"/>
            <p:cNvSpPr>
              <a:spLocks noChangeArrowheads="1"/>
            </p:cNvSpPr>
            <p:nvPr/>
          </p:nvSpPr>
          <p:spPr bwMode="auto">
            <a:xfrm>
              <a:off x="1869" y="2695"/>
              <a:ext cx="4" cy="260"/>
            </a:xfrm>
            <a:prstGeom prst="rect">
              <a:avLst/>
            </a:prstGeom>
            <a:solidFill>
              <a:srgbClr val="FFA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29" name="Rectangle 818"/>
            <p:cNvSpPr>
              <a:spLocks noChangeArrowheads="1"/>
            </p:cNvSpPr>
            <p:nvPr/>
          </p:nvSpPr>
          <p:spPr bwMode="auto">
            <a:xfrm>
              <a:off x="1873" y="2695"/>
              <a:ext cx="7" cy="260"/>
            </a:xfrm>
            <a:prstGeom prst="rect">
              <a:avLst/>
            </a:prstGeom>
            <a:solidFill>
              <a:srgbClr val="FFA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0" name="Rectangle 819"/>
            <p:cNvSpPr>
              <a:spLocks noChangeArrowheads="1"/>
            </p:cNvSpPr>
            <p:nvPr/>
          </p:nvSpPr>
          <p:spPr bwMode="auto">
            <a:xfrm>
              <a:off x="1880" y="2695"/>
              <a:ext cx="4" cy="260"/>
            </a:xfrm>
            <a:prstGeom prst="rect">
              <a:avLst/>
            </a:prstGeom>
            <a:solidFill>
              <a:srgbClr val="FFA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1" name="Rectangle 820"/>
            <p:cNvSpPr>
              <a:spLocks noChangeArrowheads="1"/>
            </p:cNvSpPr>
            <p:nvPr/>
          </p:nvSpPr>
          <p:spPr bwMode="auto">
            <a:xfrm>
              <a:off x="1884" y="2695"/>
              <a:ext cx="7" cy="260"/>
            </a:xfrm>
            <a:prstGeom prst="rect">
              <a:avLst/>
            </a:prstGeom>
            <a:solidFill>
              <a:srgbClr val="FFA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2" name="Rectangle 821"/>
            <p:cNvSpPr>
              <a:spLocks noChangeArrowheads="1"/>
            </p:cNvSpPr>
            <p:nvPr/>
          </p:nvSpPr>
          <p:spPr bwMode="auto">
            <a:xfrm>
              <a:off x="1891" y="2695"/>
              <a:ext cx="4" cy="260"/>
            </a:xfrm>
            <a:prstGeom prst="rect">
              <a:avLst/>
            </a:prstGeom>
            <a:solidFill>
              <a:srgbClr val="FFA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3" name="Rectangle 822"/>
            <p:cNvSpPr>
              <a:spLocks noChangeArrowheads="1"/>
            </p:cNvSpPr>
            <p:nvPr/>
          </p:nvSpPr>
          <p:spPr bwMode="auto">
            <a:xfrm>
              <a:off x="1895" y="2695"/>
              <a:ext cx="4" cy="260"/>
            </a:xfrm>
            <a:prstGeom prst="rect">
              <a:avLst/>
            </a:prstGeom>
            <a:solidFill>
              <a:srgbClr val="FFA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4" name="Rectangle 823"/>
            <p:cNvSpPr>
              <a:spLocks noChangeArrowheads="1"/>
            </p:cNvSpPr>
            <p:nvPr/>
          </p:nvSpPr>
          <p:spPr bwMode="auto">
            <a:xfrm>
              <a:off x="1899" y="2695"/>
              <a:ext cx="7" cy="260"/>
            </a:xfrm>
            <a:prstGeom prst="rect">
              <a:avLst/>
            </a:prstGeom>
            <a:solidFill>
              <a:srgbClr val="FFA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5" name="Rectangle 824"/>
            <p:cNvSpPr>
              <a:spLocks noChangeArrowheads="1"/>
            </p:cNvSpPr>
            <p:nvPr/>
          </p:nvSpPr>
          <p:spPr bwMode="auto">
            <a:xfrm>
              <a:off x="1906" y="2695"/>
              <a:ext cx="4" cy="260"/>
            </a:xfrm>
            <a:prstGeom prst="rect">
              <a:avLst/>
            </a:prstGeom>
            <a:solidFill>
              <a:srgbClr val="FF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6" name="Rectangle 825"/>
            <p:cNvSpPr>
              <a:spLocks noChangeArrowheads="1"/>
            </p:cNvSpPr>
            <p:nvPr/>
          </p:nvSpPr>
          <p:spPr bwMode="auto">
            <a:xfrm>
              <a:off x="1910" y="2695"/>
              <a:ext cx="7" cy="260"/>
            </a:xfrm>
            <a:prstGeom prst="rect">
              <a:avLst/>
            </a:prstGeom>
            <a:solidFill>
              <a:srgbClr val="FFA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7" name="Rectangle 826"/>
            <p:cNvSpPr>
              <a:spLocks noChangeArrowheads="1"/>
            </p:cNvSpPr>
            <p:nvPr/>
          </p:nvSpPr>
          <p:spPr bwMode="auto">
            <a:xfrm>
              <a:off x="1917" y="2695"/>
              <a:ext cx="4" cy="260"/>
            </a:xfrm>
            <a:prstGeom prst="rect">
              <a:avLst/>
            </a:prstGeom>
            <a:solidFill>
              <a:srgbClr val="FFA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8" name="Rectangle 827"/>
            <p:cNvSpPr>
              <a:spLocks noChangeArrowheads="1"/>
            </p:cNvSpPr>
            <p:nvPr/>
          </p:nvSpPr>
          <p:spPr bwMode="auto">
            <a:xfrm>
              <a:off x="1921" y="2695"/>
              <a:ext cx="4" cy="260"/>
            </a:xfrm>
            <a:prstGeom prst="rect">
              <a:avLst/>
            </a:prstGeom>
            <a:solidFill>
              <a:srgbClr val="FFA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9" name="Rectangle 828"/>
            <p:cNvSpPr>
              <a:spLocks noChangeArrowheads="1"/>
            </p:cNvSpPr>
            <p:nvPr/>
          </p:nvSpPr>
          <p:spPr bwMode="auto">
            <a:xfrm>
              <a:off x="1925" y="2695"/>
              <a:ext cx="7" cy="260"/>
            </a:xfrm>
            <a:prstGeom prst="rect">
              <a:avLst/>
            </a:prstGeom>
            <a:solidFill>
              <a:srgbClr val="FFA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40" name="Rectangle 829"/>
            <p:cNvSpPr>
              <a:spLocks noChangeArrowheads="1"/>
            </p:cNvSpPr>
            <p:nvPr/>
          </p:nvSpPr>
          <p:spPr bwMode="auto">
            <a:xfrm>
              <a:off x="1932" y="2695"/>
              <a:ext cx="4" cy="260"/>
            </a:xfrm>
            <a:prstGeom prst="rect">
              <a:avLst/>
            </a:prstGeom>
            <a:solidFill>
              <a:srgbClr val="FFA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41" name="Rectangle 830"/>
            <p:cNvSpPr>
              <a:spLocks noChangeArrowheads="1"/>
            </p:cNvSpPr>
            <p:nvPr/>
          </p:nvSpPr>
          <p:spPr bwMode="auto">
            <a:xfrm>
              <a:off x="1936" y="2695"/>
              <a:ext cx="7" cy="260"/>
            </a:xfrm>
            <a:prstGeom prst="rect">
              <a:avLst/>
            </a:prstGeom>
            <a:solidFill>
              <a:srgbClr val="FFA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42" name="Rectangle 831"/>
            <p:cNvSpPr>
              <a:spLocks noChangeArrowheads="1"/>
            </p:cNvSpPr>
            <p:nvPr/>
          </p:nvSpPr>
          <p:spPr bwMode="auto">
            <a:xfrm>
              <a:off x="1943" y="2695"/>
              <a:ext cx="4" cy="260"/>
            </a:xfrm>
            <a:prstGeom prst="rect">
              <a:avLst/>
            </a:prstGeom>
            <a:solidFill>
              <a:srgbClr val="FFA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43" name="Rectangle 832"/>
            <p:cNvSpPr>
              <a:spLocks noChangeArrowheads="1"/>
            </p:cNvSpPr>
            <p:nvPr/>
          </p:nvSpPr>
          <p:spPr bwMode="auto">
            <a:xfrm>
              <a:off x="1947" y="2695"/>
              <a:ext cx="4" cy="260"/>
            </a:xfrm>
            <a:prstGeom prst="rect">
              <a:avLst/>
            </a:prstGeom>
            <a:solidFill>
              <a:srgbClr val="FF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44" name="Rectangle 833"/>
            <p:cNvSpPr>
              <a:spLocks noChangeArrowheads="1"/>
            </p:cNvSpPr>
            <p:nvPr/>
          </p:nvSpPr>
          <p:spPr bwMode="auto">
            <a:xfrm>
              <a:off x="1951" y="2695"/>
              <a:ext cx="7" cy="260"/>
            </a:xfrm>
            <a:prstGeom prst="rect">
              <a:avLst/>
            </a:prstGeom>
            <a:solidFill>
              <a:srgbClr val="FFA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45" name="Rectangle 834"/>
            <p:cNvSpPr>
              <a:spLocks noChangeArrowheads="1"/>
            </p:cNvSpPr>
            <p:nvPr/>
          </p:nvSpPr>
          <p:spPr bwMode="auto">
            <a:xfrm>
              <a:off x="1958" y="2695"/>
              <a:ext cx="4" cy="260"/>
            </a:xfrm>
            <a:prstGeom prst="rect">
              <a:avLst/>
            </a:prstGeom>
            <a:solidFill>
              <a:srgbClr val="FFA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46" name="Rectangle 835"/>
            <p:cNvSpPr>
              <a:spLocks noChangeArrowheads="1"/>
            </p:cNvSpPr>
            <p:nvPr/>
          </p:nvSpPr>
          <p:spPr bwMode="auto">
            <a:xfrm>
              <a:off x="1962" y="2695"/>
              <a:ext cx="7" cy="260"/>
            </a:xfrm>
            <a:prstGeom prst="rect">
              <a:avLst/>
            </a:prstGeom>
            <a:solidFill>
              <a:srgbClr val="FFA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47" name="Rectangle 836"/>
            <p:cNvSpPr>
              <a:spLocks noChangeArrowheads="1"/>
            </p:cNvSpPr>
            <p:nvPr/>
          </p:nvSpPr>
          <p:spPr bwMode="auto">
            <a:xfrm>
              <a:off x="1969" y="2695"/>
              <a:ext cx="4" cy="260"/>
            </a:xfrm>
            <a:prstGeom prst="rect">
              <a:avLst/>
            </a:prstGeom>
            <a:solidFill>
              <a:srgbClr val="FFA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48" name="Rectangle 837"/>
            <p:cNvSpPr>
              <a:spLocks noChangeArrowheads="1"/>
            </p:cNvSpPr>
            <p:nvPr/>
          </p:nvSpPr>
          <p:spPr bwMode="auto">
            <a:xfrm>
              <a:off x="1973" y="2695"/>
              <a:ext cx="4" cy="260"/>
            </a:xfrm>
            <a:prstGeom prst="rect">
              <a:avLst/>
            </a:prstGeom>
            <a:solidFill>
              <a:srgbClr val="FFA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49" name="Rectangle 838"/>
            <p:cNvSpPr>
              <a:spLocks noChangeArrowheads="1"/>
            </p:cNvSpPr>
            <p:nvPr/>
          </p:nvSpPr>
          <p:spPr bwMode="auto">
            <a:xfrm>
              <a:off x="1977" y="2695"/>
              <a:ext cx="7" cy="260"/>
            </a:xfrm>
            <a:prstGeom prst="rect">
              <a:avLst/>
            </a:prstGeom>
            <a:solidFill>
              <a:srgbClr val="FFA1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50" name="Rectangle 839"/>
            <p:cNvSpPr>
              <a:spLocks noChangeArrowheads="1"/>
            </p:cNvSpPr>
            <p:nvPr/>
          </p:nvSpPr>
          <p:spPr bwMode="auto">
            <a:xfrm>
              <a:off x="1984" y="2695"/>
              <a:ext cx="4" cy="260"/>
            </a:xfrm>
            <a:prstGeom prst="rect">
              <a:avLst/>
            </a:pr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51" name="Rectangle 840"/>
            <p:cNvSpPr>
              <a:spLocks noChangeArrowheads="1"/>
            </p:cNvSpPr>
            <p:nvPr/>
          </p:nvSpPr>
          <p:spPr bwMode="auto">
            <a:xfrm>
              <a:off x="1988" y="2695"/>
              <a:ext cx="7" cy="260"/>
            </a:xfrm>
            <a:prstGeom prst="rect">
              <a:avLst/>
            </a:prstGeom>
            <a:solidFill>
              <a:srgbClr val="FFA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52" name="Rectangle 841"/>
            <p:cNvSpPr>
              <a:spLocks noChangeArrowheads="1"/>
            </p:cNvSpPr>
            <p:nvPr/>
          </p:nvSpPr>
          <p:spPr bwMode="auto">
            <a:xfrm>
              <a:off x="1995" y="2695"/>
              <a:ext cx="4" cy="260"/>
            </a:xfrm>
            <a:prstGeom prst="rect">
              <a:avLst/>
            </a:prstGeom>
            <a:solidFill>
              <a:srgbClr val="FFA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53" name="Rectangle 842"/>
            <p:cNvSpPr>
              <a:spLocks noChangeArrowheads="1"/>
            </p:cNvSpPr>
            <p:nvPr/>
          </p:nvSpPr>
          <p:spPr bwMode="auto">
            <a:xfrm>
              <a:off x="1999" y="2695"/>
              <a:ext cx="4" cy="260"/>
            </a:xfrm>
            <a:prstGeom prst="rect">
              <a:avLst/>
            </a:prstGeom>
            <a:solidFill>
              <a:srgbClr val="FF9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54" name="Rectangle 843"/>
            <p:cNvSpPr>
              <a:spLocks noChangeArrowheads="1"/>
            </p:cNvSpPr>
            <p:nvPr/>
          </p:nvSpPr>
          <p:spPr bwMode="auto">
            <a:xfrm>
              <a:off x="2003" y="2695"/>
              <a:ext cx="7" cy="260"/>
            </a:xfrm>
            <a:prstGeom prst="rect">
              <a:avLst/>
            </a:prstGeom>
            <a:solidFill>
              <a:srgbClr val="FF9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55" name="Rectangle 844"/>
            <p:cNvSpPr>
              <a:spLocks noChangeArrowheads="1"/>
            </p:cNvSpPr>
            <p:nvPr/>
          </p:nvSpPr>
          <p:spPr bwMode="auto">
            <a:xfrm>
              <a:off x="2010" y="2695"/>
              <a:ext cx="4" cy="260"/>
            </a:xfrm>
            <a:prstGeom prst="rect">
              <a:avLst/>
            </a:prstGeom>
            <a:solidFill>
              <a:srgbClr val="FF9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56" name="Rectangle 845"/>
            <p:cNvSpPr>
              <a:spLocks noChangeArrowheads="1"/>
            </p:cNvSpPr>
            <p:nvPr/>
          </p:nvSpPr>
          <p:spPr bwMode="auto">
            <a:xfrm>
              <a:off x="2014" y="2695"/>
              <a:ext cx="7" cy="260"/>
            </a:xfrm>
            <a:prstGeom prst="rect">
              <a:avLst/>
            </a:prstGeom>
            <a:solidFill>
              <a:srgbClr val="FF9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57" name="Rectangle 846"/>
            <p:cNvSpPr>
              <a:spLocks noChangeArrowheads="1"/>
            </p:cNvSpPr>
            <p:nvPr/>
          </p:nvSpPr>
          <p:spPr bwMode="auto">
            <a:xfrm>
              <a:off x="2021" y="2695"/>
              <a:ext cx="4" cy="260"/>
            </a:xfrm>
            <a:prstGeom prst="rect">
              <a:avLst/>
            </a:prstGeom>
            <a:solidFill>
              <a:srgbClr val="FF9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58" name="Rectangle 847"/>
            <p:cNvSpPr>
              <a:spLocks noChangeArrowheads="1"/>
            </p:cNvSpPr>
            <p:nvPr/>
          </p:nvSpPr>
          <p:spPr bwMode="auto">
            <a:xfrm>
              <a:off x="2025" y="2695"/>
              <a:ext cx="4" cy="260"/>
            </a:xfrm>
            <a:prstGeom prst="rect">
              <a:avLst/>
            </a:prstGeom>
            <a:solidFill>
              <a:srgbClr val="FF9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59" name="Rectangle 848"/>
            <p:cNvSpPr>
              <a:spLocks noChangeArrowheads="1"/>
            </p:cNvSpPr>
            <p:nvPr/>
          </p:nvSpPr>
          <p:spPr bwMode="auto">
            <a:xfrm>
              <a:off x="2029" y="2695"/>
              <a:ext cx="7" cy="260"/>
            </a:xfrm>
            <a:prstGeom prst="rect">
              <a:avLst/>
            </a:prstGeom>
            <a:solidFill>
              <a:srgbClr val="FF9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60" name="Rectangle 849"/>
            <p:cNvSpPr>
              <a:spLocks noChangeArrowheads="1"/>
            </p:cNvSpPr>
            <p:nvPr/>
          </p:nvSpPr>
          <p:spPr bwMode="auto">
            <a:xfrm>
              <a:off x="2036" y="2695"/>
              <a:ext cx="4" cy="260"/>
            </a:xfrm>
            <a:prstGeom prst="rect">
              <a:avLst/>
            </a:prstGeom>
            <a:solidFill>
              <a:srgbClr val="FF9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61" name="Rectangle 850"/>
            <p:cNvSpPr>
              <a:spLocks noChangeArrowheads="1"/>
            </p:cNvSpPr>
            <p:nvPr/>
          </p:nvSpPr>
          <p:spPr bwMode="auto">
            <a:xfrm>
              <a:off x="2040" y="2695"/>
              <a:ext cx="4" cy="260"/>
            </a:xfrm>
            <a:prstGeom prst="rect">
              <a:avLst/>
            </a:prstGeom>
            <a:solidFill>
              <a:srgbClr val="FF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62" name="Rectangle 851"/>
            <p:cNvSpPr>
              <a:spLocks noChangeArrowheads="1"/>
            </p:cNvSpPr>
            <p:nvPr/>
          </p:nvSpPr>
          <p:spPr bwMode="auto">
            <a:xfrm>
              <a:off x="2044" y="2695"/>
              <a:ext cx="3" cy="260"/>
            </a:xfrm>
            <a:prstGeom prst="rect">
              <a:avLst/>
            </a:prstGeom>
            <a:solidFill>
              <a:srgbClr val="FF9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63" name="Rectangle 852"/>
            <p:cNvSpPr>
              <a:spLocks noChangeArrowheads="1"/>
            </p:cNvSpPr>
            <p:nvPr/>
          </p:nvSpPr>
          <p:spPr bwMode="auto">
            <a:xfrm>
              <a:off x="2047" y="2695"/>
              <a:ext cx="4" cy="260"/>
            </a:xfrm>
            <a:prstGeom prst="rect">
              <a:avLst/>
            </a:prstGeom>
            <a:solidFill>
              <a:srgbClr val="FF9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64" name="Rectangle 853"/>
            <p:cNvSpPr>
              <a:spLocks noChangeArrowheads="1"/>
            </p:cNvSpPr>
            <p:nvPr/>
          </p:nvSpPr>
          <p:spPr bwMode="auto">
            <a:xfrm>
              <a:off x="2051" y="2695"/>
              <a:ext cx="8" cy="260"/>
            </a:xfrm>
            <a:prstGeom prst="rect">
              <a:avLst/>
            </a:prstGeom>
            <a:solidFill>
              <a:srgbClr val="FF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65" name="Rectangle 854"/>
            <p:cNvSpPr>
              <a:spLocks noChangeArrowheads="1"/>
            </p:cNvSpPr>
            <p:nvPr/>
          </p:nvSpPr>
          <p:spPr bwMode="auto">
            <a:xfrm>
              <a:off x="2059" y="2695"/>
              <a:ext cx="3" cy="260"/>
            </a:xfrm>
            <a:prstGeom prst="rect">
              <a:avLst/>
            </a:prstGeom>
            <a:solidFill>
              <a:srgbClr val="FF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66" name="Rectangle 855"/>
            <p:cNvSpPr>
              <a:spLocks noChangeArrowheads="1"/>
            </p:cNvSpPr>
            <p:nvPr/>
          </p:nvSpPr>
          <p:spPr bwMode="auto">
            <a:xfrm>
              <a:off x="2062" y="2695"/>
              <a:ext cx="4" cy="26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67" name="Rectangle 856"/>
            <p:cNvSpPr>
              <a:spLocks noChangeArrowheads="1"/>
            </p:cNvSpPr>
            <p:nvPr/>
          </p:nvSpPr>
          <p:spPr bwMode="auto">
            <a:xfrm>
              <a:off x="2066" y="2695"/>
              <a:ext cx="7" cy="260"/>
            </a:xfrm>
            <a:prstGeom prst="rect">
              <a:avLst/>
            </a:prstGeom>
            <a:solidFill>
              <a:srgbClr val="FF98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68" name="Rectangle 857"/>
            <p:cNvSpPr>
              <a:spLocks noChangeArrowheads="1"/>
            </p:cNvSpPr>
            <p:nvPr/>
          </p:nvSpPr>
          <p:spPr bwMode="auto">
            <a:xfrm>
              <a:off x="2073" y="2695"/>
              <a:ext cx="4" cy="260"/>
            </a:xfrm>
            <a:prstGeom prst="rect">
              <a:avLst/>
            </a:prstGeom>
            <a:solidFill>
              <a:srgbClr val="FF9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69" name="Rectangle 858"/>
            <p:cNvSpPr>
              <a:spLocks noChangeArrowheads="1"/>
            </p:cNvSpPr>
            <p:nvPr/>
          </p:nvSpPr>
          <p:spPr bwMode="auto">
            <a:xfrm>
              <a:off x="2077" y="2695"/>
              <a:ext cx="8" cy="260"/>
            </a:xfrm>
            <a:prstGeom prst="rect">
              <a:avLst/>
            </a:prstGeom>
            <a:solidFill>
              <a:srgbClr val="FF9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0" name="Rectangle 859"/>
            <p:cNvSpPr>
              <a:spLocks noChangeArrowheads="1"/>
            </p:cNvSpPr>
            <p:nvPr/>
          </p:nvSpPr>
          <p:spPr bwMode="auto">
            <a:xfrm>
              <a:off x="2085" y="2695"/>
              <a:ext cx="3" cy="260"/>
            </a:xfrm>
            <a:prstGeom prst="rect">
              <a:avLst/>
            </a:prstGeom>
            <a:solidFill>
              <a:srgbClr val="FF9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1" name="Rectangle 860"/>
            <p:cNvSpPr>
              <a:spLocks noChangeArrowheads="1"/>
            </p:cNvSpPr>
            <p:nvPr/>
          </p:nvSpPr>
          <p:spPr bwMode="auto">
            <a:xfrm>
              <a:off x="2088" y="2695"/>
              <a:ext cx="4" cy="260"/>
            </a:xfrm>
            <a:prstGeom prst="rect">
              <a:avLst/>
            </a:prstGeom>
            <a:solidFill>
              <a:srgbClr val="FF96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2" name="Rectangle 861"/>
            <p:cNvSpPr>
              <a:spLocks noChangeArrowheads="1"/>
            </p:cNvSpPr>
            <p:nvPr/>
          </p:nvSpPr>
          <p:spPr bwMode="auto">
            <a:xfrm>
              <a:off x="2092" y="2695"/>
              <a:ext cx="7" cy="260"/>
            </a:xfrm>
            <a:prstGeom prst="rect">
              <a:avLst/>
            </a:prstGeom>
            <a:solidFill>
              <a:srgbClr val="FF9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3" name="Rectangle 862"/>
            <p:cNvSpPr>
              <a:spLocks noChangeArrowheads="1"/>
            </p:cNvSpPr>
            <p:nvPr/>
          </p:nvSpPr>
          <p:spPr bwMode="auto">
            <a:xfrm>
              <a:off x="2099" y="2695"/>
              <a:ext cx="4" cy="260"/>
            </a:xfrm>
            <a:prstGeom prst="rect">
              <a:avLst/>
            </a:prstGeom>
            <a:solidFill>
              <a:srgbClr val="FF9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4" name="Rectangle 863"/>
            <p:cNvSpPr>
              <a:spLocks noChangeArrowheads="1"/>
            </p:cNvSpPr>
            <p:nvPr/>
          </p:nvSpPr>
          <p:spPr bwMode="auto">
            <a:xfrm>
              <a:off x="2103" y="2695"/>
              <a:ext cx="8" cy="260"/>
            </a:xfrm>
            <a:prstGeom prst="rect">
              <a:avLst/>
            </a:prstGeom>
            <a:solidFill>
              <a:srgbClr val="FF9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5" name="Rectangle 864"/>
            <p:cNvSpPr>
              <a:spLocks noChangeArrowheads="1"/>
            </p:cNvSpPr>
            <p:nvPr/>
          </p:nvSpPr>
          <p:spPr bwMode="auto">
            <a:xfrm>
              <a:off x="2111" y="2695"/>
              <a:ext cx="3" cy="260"/>
            </a:xfrm>
            <a:prstGeom prst="rect">
              <a:avLst/>
            </a:prstGeom>
            <a:solidFill>
              <a:srgbClr val="FF9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6" name="Rectangle 865"/>
            <p:cNvSpPr>
              <a:spLocks noChangeArrowheads="1"/>
            </p:cNvSpPr>
            <p:nvPr/>
          </p:nvSpPr>
          <p:spPr bwMode="auto">
            <a:xfrm>
              <a:off x="2114" y="2695"/>
              <a:ext cx="4" cy="260"/>
            </a:xfrm>
            <a:prstGeom prst="rect">
              <a:avLst/>
            </a:prstGeom>
            <a:solidFill>
              <a:srgbClr val="FF9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7" name="Rectangle 866"/>
            <p:cNvSpPr>
              <a:spLocks noChangeArrowheads="1"/>
            </p:cNvSpPr>
            <p:nvPr/>
          </p:nvSpPr>
          <p:spPr bwMode="auto">
            <a:xfrm>
              <a:off x="2118" y="2695"/>
              <a:ext cx="7" cy="260"/>
            </a:xfrm>
            <a:prstGeom prst="rect">
              <a:avLst/>
            </a:prstGeom>
            <a:solidFill>
              <a:srgbClr val="FF9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8" name="Freeform 867"/>
            <p:cNvSpPr>
              <a:spLocks/>
            </p:cNvSpPr>
            <p:nvPr/>
          </p:nvSpPr>
          <p:spPr bwMode="auto">
            <a:xfrm>
              <a:off x="1791" y="2695"/>
              <a:ext cx="331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9" name="Rectangle 868"/>
            <p:cNvSpPr>
              <a:spLocks noChangeArrowheads="1"/>
            </p:cNvSpPr>
            <p:nvPr/>
          </p:nvSpPr>
          <p:spPr bwMode="auto">
            <a:xfrm>
              <a:off x="1877" y="2728"/>
              <a:ext cx="175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Osoba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0" name="Rectangle 869"/>
            <p:cNvSpPr>
              <a:spLocks noChangeArrowheads="1"/>
            </p:cNvSpPr>
            <p:nvPr/>
          </p:nvSpPr>
          <p:spPr bwMode="auto">
            <a:xfrm>
              <a:off x="1865" y="2803"/>
              <a:ext cx="201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fizyczna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1" name="Freeform 870"/>
            <p:cNvSpPr>
              <a:spLocks/>
            </p:cNvSpPr>
            <p:nvPr/>
          </p:nvSpPr>
          <p:spPr bwMode="auto">
            <a:xfrm>
              <a:off x="2200" y="2710"/>
              <a:ext cx="330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DDDD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82" name="Rectangle 871"/>
            <p:cNvSpPr>
              <a:spLocks noChangeArrowheads="1"/>
            </p:cNvSpPr>
            <p:nvPr/>
          </p:nvSpPr>
          <p:spPr bwMode="auto">
            <a:xfrm>
              <a:off x="2189" y="2699"/>
              <a:ext cx="70" cy="260"/>
            </a:xfrm>
            <a:prstGeom prst="rect">
              <a:avLst/>
            </a:prstGeom>
            <a:solidFill>
              <a:srgbClr val="FFAD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83" name="Rectangle 872"/>
            <p:cNvSpPr>
              <a:spLocks noChangeArrowheads="1"/>
            </p:cNvSpPr>
            <p:nvPr/>
          </p:nvSpPr>
          <p:spPr bwMode="auto">
            <a:xfrm>
              <a:off x="2259" y="2699"/>
              <a:ext cx="8" cy="260"/>
            </a:xfrm>
            <a:prstGeom prst="rect">
              <a:avLst/>
            </a:prstGeom>
            <a:solidFill>
              <a:srgbClr val="FFAC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84" name="Rectangle 873"/>
            <p:cNvSpPr>
              <a:spLocks noChangeArrowheads="1"/>
            </p:cNvSpPr>
            <p:nvPr/>
          </p:nvSpPr>
          <p:spPr bwMode="auto">
            <a:xfrm>
              <a:off x="2267" y="2699"/>
              <a:ext cx="3" cy="260"/>
            </a:xfrm>
            <a:prstGeom prst="rect">
              <a:avLst/>
            </a:prstGeom>
            <a:solidFill>
              <a:srgbClr val="FFAC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85" name="Rectangle 874"/>
            <p:cNvSpPr>
              <a:spLocks noChangeArrowheads="1"/>
            </p:cNvSpPr>
            <p:nvPr/>
          </p:nvSpPr>
          <p:spPr bwMode="auto">
            <a:xfrm>
              <a:off x="2270" y="2699"/>
              <a:ext cx="8" cy="260"/>
            </a:xfrm>
            <a:prstGeom prst="rect">
              <a:avLst/>
            </a:prstGeom>
            <a:solidFill>
              <a:srgbClr val="FFAB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86" name="Rectangle 875"/>
            <p:cNvSpPr>
              <a:spLocks noChangeArrowheads="1"/>
            </p:cNvSpPr>
            <p:nvPr/>
          </p:nvSpPr>
          <p:spPr bwMode="auto">
            <a:xfrm>
              <a:off x="2278" y="2699"/>
              <a:ext cx="4" cy="260"/>
            </a:xfrm>
            <a:prstGeom prst="rect">
              <a:avLst/>
            </a:prstGeom>
            <a:solidFill>
              <a:srgbClr val="FFAB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87" name="Rectangle 876"/>
            <p:cNvSpPr>
              <a:spLocks noChangeArrowheads="1"/>
            </p:cNvSpPr>
            <p:nvPr/>
          </p:nvSpPr>
          <p:spPr bwMode="auto">
            <a:xfrm>
              <a:off x="2282" y="2699"/>
              <a:ext cx="7" cy="260"/>
            </a:xfrm>
            <a:prstGeom prst="rect">
              <a:avLst/>
            </a:prstGeom>
            <a:solidFill>
              <a:srgbClr val="FFA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88" name="Rectangle 877"/>
            <p:cNvSpPr>
              <a:spLocks noChangeArrowheads="1"/>
            </p:cNvSpPr>
            <p:nvPr/>
          </p:nvSpPr>
          <p:spPr bwMode="auto">
            <a:xfrm>
              <a:off x="2289" y="2699"/>
              <a:ext cx="4" cy="260"/>
            </a:xfrm>
            <a:prstGeom prst="rect">
              <a:avLst/>
            </a:prstGeom>
            <a:solidFill>
              <a:srgbClr val="FFAA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89" name="Rectangle 878"/>
            <p:cNvSpPr>
              <a:spLocks noChangeArrowheads="1"/>
            </p:cNvSpPr>
            <p:nvPr/>
          </p:nvSpPr>
          <p:spPr bwMode="auto">
            <a:xfrm>
              <a:off x="2293" y="2699"/>
              <a:ext cx="3" cy="260"/>
            </a:xfrm>
            <a:prstGeom prst="rect">
              <a:avLst/>
            </a:prstGeom>
            <a:solidFill>
              <a:srgbClr val="FFA9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90" name="Rectangle 879"/>
            <p:cNvSpPr>
              <a:spLocks noChangeArrowheads="1"/>
            </p:cNvSpPr>
            <p:nvPr/>
          </p:nvSpPr>
          <p:spPr bwMode="auto">
            <a:xfrm>
              <a:off x="2296" y="2699"/>
              <a:ext cx="8" cy="260"/>
            </a:xfrm>
            <a:prstGeom prst="rect">
              <a:avLst/>
            </a:prstGeom>
            <a:solidFill>
              <a:srgbClr val="FFA9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91" name="Rectangle 880"/>
            <p:cNvSpPr>
              <a:spLocks noChangeArrowheads="1"/>
            </p:cNvSpPr>
            <p:nvPr/>
          </p:nvSpPr>
          <p:spPr bwMode="auto">
            <a:xfrm>
              <a:off x="2304" y="2699"/>
              <a:ext cx="4" cy="260"/>
            </a:xfrm>
            <a:prstGeom prst="rect">
              <a:avLst/>
            </a:prstGeom>
            <a:solidFill>
              <a:srgbClr val="FFA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92" name="Rectangle 881"/>
            <p:cNvSpPr>
              <a:spLocks noChangeArrowheads="1"/>
            </p:cNvSpPr>
            <p:nvPr/>
          </p:nvSpPr>
          <p:spPr bwMode="auto">
            <a:xfrm>
              <a:off x="2308" y="2699"/>
              <a:ext cx="7" cy="260"/>
            </a:xfrm>
            <a:prstGeom prst="rect">
              <a:avLst/>
            </a:prstGeom>
            <a:solidFill>
              <a:srgbClr val="FFA8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93" name="Rectangle 882"/>
            <p:cNvSpPr>
              <a:spLocks noChangeArrowheads="1"/>
            </p:cNvSpPr>
            <p:nvPr/>
          </p:nvSpPr>
          <p:spPr bwMode="auto">
            <a:xfrm>
              <a:off x="2315" y="2699"/>
              <a:ext cx="4" cy="260"/>
            </a:xfrm>
            <a:prstGeom prst="rect">
              <a:avLst/>
            </a:prstGeom>
            <a:solidFill>
              <a:srgbClr val="FFA7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94" name="Rectangle 883"/>
            <p:cNvSpPr>
              <a:spLocks noChangeArrowheads="1"/>
            </p:cNvSpPr>
            <p:nvPr/>
          </p:nvSpPr>
          <p:spPr bwMode="auto">
            <a:xfrm>
              <a:off x="2319" y="2699"/>
              <a:ext cx="3" cy="260"/>
            </a:xfrm>
            <a:prstGeom prst="rect">
              <a:avLst/>
            </a:prstGeom>
            <a:solidFill>
              <a:srgbClr val="FFA7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95" name="Rectangle 884"/>
            <p:cNvSpPr>
              <a:spLocks noChangeArrowheads="1"/>
            </p:cNvSpPr>
            <p:nvPr/>
          </p:nvSpPr>
          <p:spPr bwMode="auto">
            <a:xfrm>
              <a:off x="2322" y="2699"/>
              <a:ext cx="8" cy="260"/>
            </a:xfrm>
            <a:prstGeom prst="rect">
              <a:avLst/>
            </a:prstGeom>
            <a:solidFill>
              <a:srgbClr val="FFA6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96" name="Rectangle 885"/>
            <p:cNvSpPr>
              <a:spLocks noChangeArrowheads="1"/>
            </p:cNvSpPr>
            <p:nvPr/>
          </p:nvSpPr>
          <p:spPr bwMode="auto">
            <a:xfrm>
              <a:off x="2330" y="2699"/>
              <a:ext cx="4" cy="260"/>
            </a:xfrm>
            <a:prstGeom prst="rect">
              <a:avLst/>
            </a:prstGeom>
            <a:solidFill>
              <a:srgbClr val="FFA6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97" name="Rectangle 886"/>
            <p:cNvSpPr>
              <a:spLocks noChangeArrowheads="1"/>
            </p:cNvSpPr>
            <p:nvPr/>
          </p:nvSpPr>
          <p:spPr bwMode="auto">
            <a:xfrm>
              <a:off x="2334" y="2699"/>
              <a:ext cx="7" cy="260"/>
            </a:xfrm>
            <a:prstGeom prst="rect">
              <a:avLst/>
            </a:prstGeom>
            <a:solidFill>
              <a:srgbClr val="FFA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98" name="Rectangle 887"/>
            <p:cNvSpPr>
              <a:spLocks noChangeArrowheads="1"/>
            </p:cNvSpPr>
            <p:nvPr/>
          </p:nvSpPr>
          <p:spPr bwMode="auto">
            <a:xfrm>
              <a:off x="2341" y="2699"/>
              <a:ext cx="4" cy="260"/>
            </a:xfrm>
            <a:prstGeom prst="rect">
              <a:avLst/>
            </a:prstGeom>
            <a:solidFill>
              <a:srgbClr val="FFA5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99" name="Rectangle 888"/>
            <p:cNvSpPr>
              <a:spLocks noChangeArrowheads="1"/>
            </p:cNvSpPr>
            <p:nvPr/>
          </p:nvSpPr>
          <p:spPr bwMode="auto">
            <a:xfrm>
              <a:off x="2345" y="2699"/>
              <a:ext cx="3" cy="260"/>
            </a:xfrm>
            <a:prstGeom prst="rect">
              <a:avLst/>
            </a:prstGeom>
            <a:solidFill>
              <a:srgbClr val="FFA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00" name="Rectangle 889"/>
            <p:cNvSpPr>
              <a:spLocks noChangeArrowheads="1"/>
            </p:cNvSpPr>
            <p:nvPr/>
          </p:nvSpPr>
          <p:spPr bwMode="auto">
            <a:xfrm>
              <a:off x="2348" y="2699"/>
              <a:ext cx="8" cy="260"/>
            </a:xfrm>
            <a:prstGeom prst="rect">
              <a:avLst/>
            </a:prstGeom>
            <a:solidFill>
              <a:srgbClr val="FFA4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01" name="Rectangle 890"/>
            <p:cNvSpPr>
              <a:spLocks noChangeArrowheads="1"/>
            </p:cNvSpPr>
            <p:nvPr/>
          </p:nvSpPr>
          <p:spPr bwMode="auto">
            <a:xfrm>
              <a:off x="2356" y="2699"/>
              <a:ext cx="4" cy="260"/>
            </a:xfrm>
            <a:prstGeom prst="rect">
              <a:avLst/>
            </a:prstGeom>
            <a:solidFill>
              <a:srgbClr val="FFA3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02" name="Rectangle 891"/>
            <p:cNvSpPr>
              <a:spLocks noChangeArrowheads="1"/>
            </p:cNvSpPr>
            <p:nvPr/>
          </p:nvSpPr>
          <p:spPr bwMode="auto">
            <a:xfrm>
              <a:off x="2360" y="2699"/>
              <a:ext cx="7" cy="260"/>
            </a:xfrm>
            <a:prstGeom prst="rect">
              <a:avLst/>
            </a:prstGeom>
            <a:solidFill>
              <a:srgbClr val="FFA3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03" name="Rectangle 892"/>
            <p:cNvSpPr>
              <a:spLocks noChangeArrowheads="1"/>
            </p:cNvSpPr>
            <p:nvPr/>
          </p:nvSpPr>
          <p:spPr bwMode="auto">
            <a:xfrm>
              <a:off x="2367" y="2699"/>
              <a:ext cx="4" cy="260"/>
            </a:xfrm>
            <a:prstGeom prst="rect">
              <a:avLst/>
            </a:prstGeom>
            <a:solidFill>
              <a:srgbClr val="FFA2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04" name="Rectangle 893"/>
            <p:cNvSpPr>
              <a:spLocks noChangeArrowheads="1"/>
            </p:cNvSpPr>
            <p:nvPr/>
          </p:nvSpPr>
          <p:spPr bwMode="auto">
            <a:xfrm>
              <a:off x="2371" y="2699"/>
              <a:ext cx="3" cy="260"/>
            </a:xfrm>
            <a:prstGeom prst="rect">
              <a:avLst/>
            </a:prstGeom>
            <a:solidFill>
              <a:srgbClr val="FFA2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05" name="Rectangle 894"/>
            <p:cNvSpPr>
              <a:spLocks noChangeArrowheads="1"/>
            </p:cNvSpPr>
            <p:nvPr/>
          </p:nvSpPr>
          <p:spPr bwMode="auto">
            <a:xfrm>
              <a:off x="2374" y="2699"/>
              <a:ext cx="8" cy="260"/>
            </a:xfrm>
            <a:prstGeom prst="rect">
              <a:avLst/>
            </a:prstGeom>
            <a:solidFill>
              <a:srgbClr val="FFA1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06" name="Rectangle 895"/>
            <p:cNvSpPr>
              <a:spLocks noChangeArrowheads="1"/>
            </p:cNvSpPr>
            <p:nvPr/>
          </p:nvSpPr>
          <p:spPr bwMode="auto">
            <a:xfrm>
              <a:off x="2382" y="2699"/>
              <a:ext cx="4" cy="260"/>
            </a:xfrm>
            <a:prstGeom prst="rect">
              <a:avLst/>
            </a:prstGeom>
            <a:solidFill>
              <a:srgbClr val="FFA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07" name="Rectangle 896"/>
            <p:cNvSpPr>
              <a:spLocks noChangeArrowheads="1"/>
            </p:cNvSpPr>
            <p:nvPr/>
          </p:nvSpPr>
          <p:spPr bwMode="auto">
            <a:xfrm>
              <a:off x="2386" y="2699"/>
              <a:ext cx="7" cy="260"/>
            </a:xfrm>
            <a:prstGeom prst="rect">
              <a:avLst/>
            </a:prstGeom>
            <a:solidFill>
              <a:srgbClr val="FFA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08" name="Rectangle 897"/>
            <p:cNvSpPr>
              <a:spLocks noChangeArrowheads="1"/>
            </p:cNvSpPr>
            <p:nvPr/>
          </p:nvSpPr>
          <p:spPr bwMode="auto">
            <a:xfrm>
              <a:off x="2393" y="2699"/>
              <a:ext cx="4" cy="260"/>
            </a:xfrm>
            <a:prstGeom prst="rect">
              <a:avLst/>
            </a:prstGeom>
            <a:solidFill>
              <a:srgbClr val="FFA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09" name="Rectangle 898"/>
            <p:cNvSpPr>
              <a:spLocks noChangeArrowheads="1"/>
            </p:cNvSpPr>
            <p:nvPr/>
          </p:nvSpPr>
          <p:spPr bwMode="auto">
            <a:xfrm>
              <a:off x="2397" y="2699"/>
              <a:ext cx="3" cy="260"/>
            </a:xfrm>
            <a:prstGeom prst="rect">
              <a:avLst/>
            </a:prstGeom>
            <a:solidFill>
              <a:srgbClr val="FF9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10" name="Rectangle 899"/>
            <p:cNvSpPr>
              <a:spLocks noChangeArrowheads="1"/>
            </p:cNvSpPr>
            <p:nvPr/>
          </p:nvSpPr>
          <p:spPr bwMode="auto">
            <a:xfrm>
              <a:off x="2400" y="2699"/>
              <a:ext cx="8" cy="260"/>
            </a:xfrm>
            <a:prstGeom prst="rect">
              <a:avLst/>
            </a:prstGeom>
            <a:solidFill>
              <a:srgbClr val="FF9E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11" name="Rectangle 900"/>
            <p:cNvSpPr>
              <a:spLocks noChangeArrowheads="1"/>
            </p:cNvSpPr>
            <p:nvPr/>
          </p:nvSpPr>
          <p:spPr bwMode="auto">
            <a:xfrm>
              <a:off x="2408" y="2699"/>
              <a:ext cx="4" cy="260"/>
            </a:xfrm>
            <a:prstGeom prst="rect">
              <a:avLst/>
            </a:prstGeom>
            <a:solidFill>
              <a:srgbClr val="FF9E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12" name="Rectangle 901"/>
            <p:cNvSpPr>
              <a:spLocks noChangeArrowheads="1"/>
            </p:cNvSpPr>
            <p:nvPr/>
          </p:nvSpPr>
          <p:spPr bwMode="auto">
            <a:xfrm>
              <a:off x="2412" y="2699"/>
              <a:ext cx="7" cy="260"/>
            </a:xfrm>
            <a:prstGeom prst="rect">
              <a:avLst/>
            </a:prstGeom>
            <a:solidFill>
              <a:srgbClr val="FF9D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13" name="Rectangle 902"/>
            <p:cNvSpPr>
              <a:spLocks noChangeArrowheads="1"/>
            </p:cNvSpPr>
            <p:nvPr/>
          </p:nvSpPr>
          <p:spPr bwMode="auto">
            <a:xfrm>
              <a:off x="2419" y="2699"/>
              <a:ext cx="4" cy="260"/>
            </a:xfrm>
            <a:prstGeom prst="rect">
              <a:avLst/>
            </a:prstGeom>
            <a:solidFill>
              <a:srgbClr val="FF9D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14" name="Rectangle 903"/>
            <p:cNvSpPr>
              <a:spLocks noChangeArrowheads="1"/>
            </p:cNvSpPr>
            <p:nvPr/>
          </p:nvSpPr>
          <p:spPr bwMode="auto">
            <a:xfrm>
              <a:off x="2423" y="2699"/>
              <a:ext cx="3" cy="260"/>
            </a:xfrm>
            <a:prstGeom prst="rect">
              <a:avLst/>
            </a:prstGeom>
            <a:solidFill>
              <a:srgbClr val="FF9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15" name="Rectangle 904"/>
            <p:cNvSpPr>
              <a:spLocks noChangeArrowheads="1"/>
            </p:cNvSpPr>
            <p:nvPr/>
          </p:nvSpPr>
          <p:spPr bwMode="auto">
            <a:xfrm>
              <a:off x="2426" y="2699"/>
              <a:ext cx="8" cy="260"/>
            </a:xfrm>
            <a:prstGeom prst="rect">
              <a:avLst/>
            </a:prstGeom>
            <a:solidFill>
              <a:srgbClr val="FF9C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16" name="Rectangle 905"/>
            <p:cNvSpPr>
              <a:spLocks noChangeArrowheads="1"/>
            </p:cNvSpPr>
            <p:nvPr/>
          </p:nvSpPr>
          <p:spPr bwMode="auto">
            <a:xfrm>
              <a:off x="2434" y="2699"/>
              <a:ext cx="4" cy="260"/>
            </a:xfrm>
            <a:prstGeom prst="rect">
              <a:avLst/>
            </a:prstGeom>
            <a:solidFill>
              <a:srgbClr val="FF9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17" name="Rectangle 906"/>
            <p:cNvSpPr>
              <a:spLocks noChangeArrowheads="1"/>
            </p:cNvSpPr>
            <p:nvPr/>
          </p:nvSpPr>
          <p:spPr bwMode="auto">
            <a:xfrm>
              <a:off x="2438" y="2699"/>
              <a:ext cx="3" cy="260"/>
            </a:xfrm>
            <a:prstGeom prst="rect">
              <a:avLst/>
            </a:prstGeom>
            <a:solidFill>
              <a:srgbClr val="FF9B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18" name="Rectangle 907"/>
            <p:cNvSpPr>
              <a:spLocks noChangeArrowheads="1"/>
            </p:cNvSpPr>
            <p:nvPr/>
          </p:nvSpPr>
          <p:spPr bwMode="auto">
            <a:xfrm>
              <a:off x="2441" y="2699"/>
              <a:ext cx="4" cy="260"/>
            </a:xfrm>
            <a:prstGeom prst="rect">
              <a:avLst/>
            </a:prstGeom>
            <a:solidFill>
              <a:srgbClr val="FF9B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19" name="Rectangle 908"/>
            <p:cNvSpPr>
              <a:spLocks noChangeArrowheads="1"/>
            </p:cNvSpPr>
            <p:nvPr/>
          </p:nvSpPr>
          <p:spPr bwMode="auto">
            <a:xfrm>
              <a:off x="2445" y="2699"/>
              <a:ext cx="4" cy="260"/>
            </a:xfrm>
            <a:prstGeom prst="rect">
              <a:avLst/>
            </a:prstGeom>
            <a:solidFill>
              <a:srgbClr val="FF9A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20" name="Rectangle 909"/>
            <p:cNvSpPr>
              <a:spLocks noChangeArrowheads="1"/>
            </p:cNvSpPr>
            <p:nvPr/>
          </p:nvSpPr>
          <p:spPr bwMode="auto">
            <a:xfrm>
              <a:off x="2449" y="2699"/>
              <a:ext cx="7" cy="260"/>
            </a:xfrm>
            <a:prstGeom prst="rect">
              <a:avLst/>
            </a:prstGeom>
            <a:solidFill>
              <a:srgbClr val="FF9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21" name="Rectangle 910"/>
            <p:cNvSpPr>
              <a:spLocks noChangeArrowheads="1"/>
            </p:cNvSpPr>
            <p:nvPr/>
          </p:nvSpPr>
          <p:spPr bwMode="auto">
            <a:xfrm>
              <a:off x="2456" y="2699"/>
              <a:ext cx="4" cy="260"/>
            </a:xfrm>
            <a:prstGeom prst="rect">
              <a:avLst/>
            </a:prstGeom>
            <a:solidFill>
              <a:srgbClr val="FF99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22" name="Rectangle 911"/>
            <p:cNvSpPr>
              <a:spLocks noChangeArrowheads="1"/>
            </p:cNvSpPr>
            <p:nvPr/>
          </p:nvSpPr>
          <p:spPr bwMode="auto">
            <a:xfrm>
              <a:off x="2460" y="2699"/>
              <a:ext cx="4" cy="26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23" name="Rectangle 912"/>
            <p:cNvSpPr>
              <a:spLocks noChangeArrowheads="1"/>
            </p:cNvSpPr>
            <p:nvPr/>
          </p:nvSpPr>
          <p:spPr bwMode="auto">
            <a:xfrm>
              <a:off x="2464" y="2699"/>
              <a:ext cx="7" cy="260"/>
            </a:xfrm>
            <a:prstGeom prst="rect">
              <a:avLst/>
            </a:prstGeom>
            <a:solidFill>
              <a:srgbClr val="FF98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24" name="Rectangle 913"/>
            <p:cNvSpPr>
              <a:spLocks noChangeArrowheads="1"/>
            </p:cNvSpPr>
            <p:nvPr/>
          </p:nvSpPr>
          <p:spPr bwMode="auto">
            <a:xfrm>
              <a:off x="2471" y="2699"/>
              <a:ext cx="4" cy="260"/>
            </a:xfrm>
            <a:prstGeom prst="rect">
              <a:avLst/>
            </a:prstGeom>
            <a:solidFill>
              <a:srgbClr val="FF9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25" name="Rectangle 914"/>
            <p:cNvSpPr>
              <a:spLocks noChangeArrowheads="1"/>
            </p:cNvSpPr>
            <p:nvPr/>
          </p:nvSpPr>
          <p:spPr bwMode="auto">
            <a:xfrm>
              <a:off x="2475" y="2699"/>
              <a:ext cx="7" cy="260"/>
            </a:xfrm>
            <a:prstGeom prst="rect">
              <a:avLst/>
            </a:prstGeom>
            <a:solidFill>
              <a:srgbClr val="FF97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26" name="Rectangle 915"/>
            <p:cNvSpPr>
              <a:spLocks noChangeArrowheads="1"/>
            </p:cNvSpPr>
            <p:nvPr/>
          </p:nvSpPr>
          <p:spPr bwMode="auto">
            <a:xfrm>
              <a:off x="2482" y="2699"/>
              <a:ext cx="4" cy="260"/>
            </a:xfrm>
            <a:prstGeom prst="rect">
              <a:avLst/>
            </a:prstGeom>
            <a:solidFill>
              <a:srgbClr val="FF97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27" name="Rectangle 916"/>
            <p:cNvSpPr>
              <a:spLocks noChangeArrowheads="1"/>
            </p:cNvSpPr>
            <p:nvPr/>
          </p:nvSpPr>
          <p:spPr bwMode="auto">
            <a:xfrm>
              <a:off x="2486" y="2699"/>
              <a:ext cx="4" cy="260"/>
            </a:xfrm>
            <a:prstGeom prst="rect">
              <a:avLst/>
            </a:prstGeom>
            <a:solidFill>
              <a:srgbClr val="FF96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28" name="Rectangle 917"/>
            <p:cNvSpPr>
              <a:spLocks noChangeArrowheads="1"/>
            </p:cNvSpPr>
            <p:nvPr/>
          </p:nvSpPr>
          <p:spPr bwMode="auto">
            <a:xfrm>
              <a:off x="2490" y="2699"/>
              <a:ext cx="7" cy="260"/>
            </a:xfrm>
            <a:prstGeom prst="rect">
              <a:avLst/>
            </a:prstGeom>
            <a:solidFill>
              <a:srgbClr val="FF96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29" name="Rectangle 918"/>
            <p:cNvSpPr>
              <a:spLocks noChangeArrowheads="1"/>
            </p:cNvSpPr>
            <p:nvPr/>
          </p:nvSpPr>
          <p:spPr bwMode="auto">
            <a:xfrm>
              <a:off x="2497" y="2699"/>
              <a:ext cx="4" cy="260"/>
            </a:xfrm>
            <a:prstGeom prst="rect">
              <a:avLst/>
            </a:prstGeom>
            <a:solidFill>
              <a:srgbClr val="FF95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30" name="Rectangle 919"/>
            <p:cNvSpPr>
              <a:spLocks noChangeArrowheads="1"/>
            </p:cNvSpPr>
            <p:nvPr/>
          </p:nvSpPr>
          <p:spPr bwMode="auto">
            <a:xfrm>
              <a:off x="2501" y="2699"/>
              <a:ext cx="7" cy="260"/>
            </a:xfrm>
            <a:prstGeom prst="rect">
              <a:avLst/>
            </a:prstGeom>
            <a:solidFill>
              <a:srgbClr val="FF95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31" name="Rectangle 920"/>
            <p:cNvSpPr>
              <a:spLocks noChangeArrowheads="1"/>
            </p:cNvSpPr>
            <p:nvPr/>
          </p:nvSpPr>
          <p:spPr bwMode="auto">
            <a:xfrm>
              <a:off x="2508" y="2699"/>
              <a:ext cx="4" cy="260"/>
            </a:xfrm>
            <a:prstGeom prst="rect">
              <a:avLst/>
            </a:prstGeom>
            <a:solidFill>
              <a:srgbClr val="FF94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32" name="Rectangle 921"/>
            <p:cNvSpPr>
              <a:spLocks noChangeArrowheads="1"/>
            </p:cNvSpPr>
            <p:nvPr/>
          </p:nvSpPr>
          <p:spPr bwMode="auto">
            <a:xfrm>
              <a:off x="2512" y="2699"/>
              <a:ext cx="4" cy="260"/>
            </a:xfrm>
            <a:prstGeom prst="rect">
              <a:avLst/>
            </a:prstGeom>
            <a:solidFill>
              <a:srgbClr val="FF94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33" name="Rectangle 922"/>
            <p:cNvSpPr>
              <a:spLocks noChangeArrowheads="1"/>
            </p:cNvSpPr>
            <p:nvPr/>
          </p:nvSpPr>
          <p:spPr bwMode="auto">
            <a:xfrm>
              <a:off x="2516" y="2699"/>
              <a:ext cx="7" cy="260"/>
            </a:xfrm>
            <a:prstGeom prst="rect">
              <a:avLst/>
            </a:prstGeom>
            <a:solidFill>
              <a:srgbClr val="FF9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34" name="Freeform 923"/>
            <p:cNvSpPr>
              <a:spLocks/>
            </p:cNvSpPr>
            <p:nvPr/>
          </p:nvSpPr>
          <p:spPr bwMode="auto">
            <a:xfrm>
              <a:off x="2189" y="2699"/>
              <a:ext cx="330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35" name="Rectangle 924"/>
            <p:cNvSpPr>
              <a:spLocks noChangeArrowheads="1"/>
            </p:cNvSpPr>
            <p:nvPr/>
          </p:nvSpPr>
          <p:spPr bwMode="auto">
            <a:xfrm>
              <a:off x="2274" y="2732"/>
              <a:ext cx="175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Osoba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6" name="Rectangle 925"/>
            <p:cNvSpPr>
              <a:spLocks noChangeArrowheads="1"/>
            </p:cNvSpPr>
            <p:nvPr/>
          </p:nvSpPr>
          <p:spPr bwMode="auto">
            <a:xfrm>
              <a:off x="2274" y="2806"/>
              <a:ext cx="182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prawna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7" name="Freeform 926"/>
            <p:cNvSpPr>
              <a:spLocks/>
            </p:cNvSpPr>
            <p:nvPr/>
          </p:nvSpPr>
          <p:spPr bwMode="auto">
            <a:xfrm>
              <a:off x="2601" y="2691"/>
              <a:ext cx="565" cy="305"/>
            </a:xfrm>
            <a:custGeom>
              <a:avLst/>
              <a:gdLst>
                <a:gd name="T0" fmla="*/ 2392 w 2432"/>
                <a:gd name="T1" fmla="*/ 0 h 1312"/>
                <a:gd name="T2" fmla="*/ 2432 w 2432"/>
                <a:gd name="T3" fmla="*/ 40 h 1312"/>
                <a:gd name="T4" fmla="*/ 2432 w 2432"/>
                <a:gd name="T5" fmla="*/ 40 h 1312"/>
                <a:gd name="T6" fmla="*/ 2432 w 2432"/>
                <a:gd name="T7" fmla="*/ 1272 h 1312"/>
                <a:gd name="T8" fmla="*/ 2432 w 2432"/>
                <a:gd name="T9" fmla="*/ 1272 h 1312"/>
                <a:gd name="T10" fmla="*/ 2392 w 2432"/>
                <a:gd name="T11" fmla="*/ 1312 h 1312"/>
                <a:gd name="T12" fmla="*/ 2392 w 2432"/>
                <a:gd name="T13" fmla="*/ 1312 h 1312"/>
                <a:gd name="T14" fmla="*/ 2392 w 2432"/>
                <a:gd name="T15" fmla="*/ 1312 h 1312"/>
                <a:gd name="T16" fmla="*/ 40 w 2432"/>
                <a:gd name="T17" fmla="*/ 1312 h 1312"/>
                <a:gd name="T18" fmla="*/ 40 w 2432"/>
                <a:gd name="T19" fmla="*/ 1312 h 1312"/>
                <a:gd name="T20" fmla="*/ 0 w 2432"/>
                <a:gd name="T21" fmla="*/ 1272 h 1312"/>
                <a:gd name="T22" fmla="*/ 0 w 2432"/>
                <a:gd name="T23" fmla="*/ 1272 h 1312"/>
                <a:gd name="T24" fmla="*/ 0 w 2432"/>
                <a:gd name="T25" fmla="*/ 40 h 1312"/>
                <a:gd name="T26" fmla="*/ 40 w 2432"/>
                <a:gd name="T27" fmla="*/ 0 h 1312"/>
                <a:gd name="T28" fmla="*/ 40 w 2432"/>
                <a:gd name="T29" fmla="*/ 0 h 1312"/>
                <a:gd name="T30" fmla="*/ 2392 w 2432"/>
                <a:gd name="T31" fmla="*/ 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32" h="1312">
                  <a:moveTo>
                    <a:pt x="2392" y="0"/>
                  </a:moveTo>
                  <a:cubicBezTo>
                    <a:pt x="2415" y="0"/>
                    <a:pt x="2432" y="18"/>
                    <a:pt x="2432" y="40"/>
                  </a:cubicBezTo>
                  <a:lnTo>
                    <a:pt x="2432" y="40"/>
                  </a:lnTo>
                  <a:lnTo>
                    <a:pt x="2432" y="1272"/>
                  </a:lnTo>
                  <a:lnTo>
                    <a:pt x="2432" y="1272"/>
                  </a:lnTo>
                  <a:cubicBezTo>
                    <a:pt x="2432" y="1295"/>
                    <a:pt x="2415" y="1312"/>
                    <a:pt x="2392" y="1312"/>
                  </a:cubicBezTo>
                  <a:cubicBezTo>
                    <a:pt x="2392" y="1312"/>
                    <a:pt x="2392" y="1312"/>
                    <a:pt x="2392" y="1312"/>
                  </a:cubicBezTo>
                  <a:lnTo>
                    <a:pt x="2392" y="1312"/>
                  </a:lnTo>
                  <a:lnTo>
                    <a:pt x="40" y="1312"/>
                  </a:lnTo>
                  <a:lnTo>
                    <a:pt x="40" y="1312"/>
                  </a:lnTo>
                  <a:cubicBezTo>
                    <a:pt x="18" y="1312"/>
                    <a:pt x="0" y="1295"/>
                    <a:pt x="0" y="1272"/>
                  </a:cubicBezTo>
                  <a:lnTo>
                    <a:pt x="0" y="1272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2392" y="0"/>
                  </a:lnTo>
                  <a:close/>
                </a:path>
              </a:pathLst>
            </a:custGeom>
            <a:solidFill>
              <a:srgbClr val="DDDDDE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38" name="Rectangle 927"/>
            <p:cNvSpPr>
              <a:spLocks noChangeArrowheads="1"/>
            </p:cNvSpPr>
            <p:nvPr/>
          </p:nvSpPr>
          <p:spPr bwMode="auto">
            <a:xfrm>
              <a:off x="2590" y="2680"/>
              <a:ext cx="130" cy="308"/>
            </a:xfrm>
            <a:prstGeom prst="rect">
              <a:avLst/>
            </a:prstGeom>
            <a:solidFill>
              <a:srgbClr val="388E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39" name="Rectangle 928"/>
            <p:cNvSpPr>
              <a:spLocks noChangeArrowheads="1"/>
            </p:cNvSpPr>
            <p:nvPr/>
          </p:nvSpPr>
          <p:spPr bwMode="auto">
            <a:xfrm>
              <a:off x="2720" y="2680"/>
              <a:ext cx="26" cy="308"/>
            </a:xfrm>
            <a:prstGeom prst="rect">
              <a:avLst/>
            </a:prstGeom>
            <a:solidFill>
              <a:srgbClr val="378C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40" name="Rectangle 929"/>
            <p:cNvSpPr>
              <a:spLocks noChangeArrowheads="1"/>
            </p:cNvSpPr>
            <p:nvPr/>
          </p:nvSpPr>
          <p:spPr bwMode="auto">
            <a:xfrm>
              <a:off x="2746" y="2680"/>
              <a:ext cx="30" cy="308"/>
            </a:xfrm>
            <a:prstGeom prst="rect">
              <a:avLst/>
            </a:prstGeom>
            <a:solidFill>
              <a:srgbClr val="368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41" name="Rectangle 930"/>
            <p:cNvSpPr>
              <a:spLocks noChangeArrowheads="1"/>
            </p:cNvSpPr>
            <p:nvPr/>
          </p:nvSpPr>
          <p:spPr bwMode="auto">
            <a:xfrm>
              <a:off x="2776" y="2680"/>
              <a:ext cx="26" cy="308"/>
            </a:xfrm>
            <a:prstGeom prst="rect">
              <a:avLst/>
            </a:prstGeom>
            <a:solidFill>
              <a:srgbClr val="3688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42" name="Rectangle 931"/>
            <p:cNvSpPr>
              <a:spLocks noChangeArrowheads="1"/>
            </p:cNvSpPr>
            <p:nvPr/>
          </p:nvSpPr>
          <p:spPr bwMode="auto">
            <a:xfrm>
              <a:off x="2802" y="2680"/>
              <a:ext cx="15" cy="308"/>
            </a:xfrm>
            <a:prstGeom prst="rect">
              <a:avLst/>
            </a:prstGeom>
            <a:solidFill>
              <a:srgbClr val="3586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43" name="Rectangle 932"/>
            <p:cNvSpPr>
              <a:spLocks noChangeArrowheads="1"/>
            </p:cNvSpPr>
            <p:nvPr/>
          </p:nvSpPr>
          <p:spPr bwMode="auto">
            <a:xfrm>
              <a:off x="2817" y="2680"/>
              <a:ext cx="29" cy="308"/>
            </a:xfrm>
            <a:prstGeom prst="rect">
              <a:avLst/>
            </a:prstGeom>
            <a:solidFill>
              <a:srgbClr val="3484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44" name="Rectangle 933"/>
            <p:cNvSpPr>
              <a:spLocks noChangeArrowheads="1"/>
            </p:cNvSpPr>
            <p:nvPr/>
          </p:nvSpPr>
          <p:spPr bwMode="auto">
            <a:xfrm>
              <a:off x="2846" y="2680"/>
              <a:ext cx="26" cy="308"/>
            </a:xfrm>
            <a:prstGeom prst="rect">
              <a:avLst/>
            </a:prstGeom>
            <a:solidFill>
              <a:srgbClr val="3382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45" name="Rectangle 934"/>
            <p:cNvSpPr>
              <a:spLocks noChangeArrowheads="1"/>
            </p:cNvSpPr>
            <p:nvPr/>
          </p:nvSpPr>
          <p:spPr bwMode="auto">
            <a:xfrm>
              <a:off x="2872" y="2680"/>
              <a:ext cx="19" cy="308"/>
            </a:xfrm>
            <a:prstGeom prst="rect">
              <a:avLst/>
            </a:prstGeom>
            <a:solidFill>
              <a:srgbClr val="32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46" name="Rectangle 935"/>
            <p:cNvSpPr>
              <a:spLocks noChangeArrowheads="1"/>
            </p:cNvSpPr>
            <p:nvPr/>
          </p:nvSpPr>
          <p:spPr bwMode="auto">
            <a:xfrm>
              <a:off x="2891" y="2680"/>
              <a:ext cx="26" cy="308"/>
            </a:xfrm>
            <a:prstGeom prst="rect">
              <a:avLst/>
            </a:prstGeom>
            <a:solidFill>
              <a:srgbClr val="327E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47" name="Rectangle 936"/>
            <p:cNvSpPr>
              <a:spLocks noChangeArrowheads="1"/>
            </p:cNvSpPr>
            <p:nvPr/>
          </p:nvSpPr>
          <p:spPr bwMode="auto">
            <a:xfrm>
              <a:off x="2917" y="2680"/>
              <a:ext cx="26" cy="308"/>
            </a:xfrm>
            <a:prstGeom prst="rect">
              <a:avLst/>
            </a:prstGeom>
            <a:solidFill>
              <a:srgbClr val="317C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48" name="Rectangle 937"/>
            <p:cNvSpPr>
              <a:spLocks noChangeArrowheads="1"/>
            </p:cNvSpPr>
            <p:nvPr/>
          </p:nvSpPr>
          <p:spPr bwMode="auto">
            <a:xfrm>
              <a:off x="2943" y="2680"/>
              <a:ext cx="26" cy="308"/>
            </a:xfrm>
            <a:prstGeom prst="rect">
              <a:avLst/>
            </a:prstGeom>
            <a:solidFill>
              <a:srgbClr val="307A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49" name="Rectangle 938"/>
            <p:cNvSpPr>
              <a:spLocks noChangeArrowheads="1"/>
            </p:cNvSpPr>
            <p:nvPr/>
          </p:nvSpPr>
          <p:spPr bwMode="auto">
            <a:xfrm>
              <a:off x="2969" y="2680"/>
              <a:ext cx="18" cy="308"/>
            </a:xfrm>
            <a:prstGeom prst="rect">
              <a:avLst/>
            </a:prstGeom>
            <a:solidFill>
              <a:srgbClr val="2F78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50" name="Rectangle 939"/>
            <p:cNvSpPr>
              <a:spLocks noChangeArrowheads="1"/>
            </p:cNvSpPr>
            <p:nvPr/>
          </p:nvSpPr>
          <p:spPr bwMode="auto">
            <a:xfrm>
              <a:off x="2987" y="2680"/>
              <a:ext cx="26" cy="308"/>
            </a:xfrm>
            <a:prstGeom prst="rect">
              <a:avLst/>
            </a:prstGeom>
            <a:solidFill>
              <a:srgbClr val="2E7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51" name="Rectangle 940"/>
            <p:cNvSpPr>
              <a:spLocks noChangeArrowheads="1"/>
            </p:cNvSpPr>
            <p:nvPr/>
          </p:nvSpPr>
          <p:spPr bwMode="auto">
            <a:xfrm>
              <a:off x="3013" y="2680"/>
              <a:ext cx="26" cy="308"/>
            </a:xfrm>
            <a:prstGeom prst="rect">
              <a:avLst/>
            </a:prstGeom>
            <a:solidFill>
              <a:srgbClr val="2E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52" name="Rectangle 941"/>
            <p:cNvSpPr>
              <a:spLocks noChangeArrowheads="1"/>
            </p:cNvSpPr>
            <p:nvPr/>
          </p:nvSpPr>
          <p:spPr bwMode="auto">
            <a:xfrm>
              <a:off x="3039" y="2680"/>
              <a:ext cx="26" cy="308"/>
            </a:xfrm>
            <a:prstGeom prst="rect">
              <a:avLst/>
            </a:prstGeom>
            <a:solidFill>
              <a:srgbClr val="2D72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53" name="Rectangle 942"/>
            <p:cNvSpPr>
              <a:spLocks noChangeArrowheads="1"/>
            </p:cNvSpPr>
            <p:nvPr/>
          </p:nvSpPr>
          <p:spPr bwMode="auto">
            <a:xfrm>
              <a:off x="3065" y="2680"/>
              <a:ext cx="19" cy="308"/>
            </a:xfrm>
            <a:prstGeom prst="rect">
              <a:avLst/>
            </a:prstGeom>
            <a:solidFill>
              <a:srgbClr val="2C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54" name="Rectangle 943"/>
            <p:cNvSpPr>
              <a:spLocks noChangeArrowheads="1"/>
            </p:cNvSpPr>
            <p:nvPr/>
          </p:nvSpPr>
          <p:spPr bwMode="auto">
            <a:xfrm>
              <a:off x="3084" y="2680"/>
              <a:ext cx="26" cy="308"/>
            </a:xfrm>
            <a:prstGeom prst="rect">
              <a:avLst/>
            </a:prstGeom>
            <a:solidFill>
              <a:srgbClr val="2B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55" name="Rectangle 944"/>
            <p:cNvSpPr>
              <a:spLocks noChangeArrowheads="1"/>
            </p:cNvSpPr>
            <p:nvPr/>
          </p:nvSpPr>
          <p:spPr bwMode="auto">
            <a:xfrm>
              <a:off x="3110" y="2680"/>
              <a:ext cx="30" cy="308"/>
            </a:xfrm>
            <a:prstGeom prst="rect">
              <a:avLst/>
            </a:prstGeom>
            <a:solidFill>
              <a:srgbClr val="2A6C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56" name="Rectangle 945"/>
            <p:cNvSpPr>
              <a:spLocks noChangeArrowheads="1"/>
            </p:cNvSpPr>
            <p:nvPr/>
          </p:nvSpPr>
          <p:spPr bwMode="auto">
            <a:xfrm>
              <a:off x="3140" y="2680"/>
              <a:ext cx="18" cy="308"/>
            </a:xfrm>
            <a:prstGeom prst="rect">
              <a:avLst/>
            </a:prstGeom>
            <a:solidFill>
              <a:srgbClr val="2969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57" name="Freeform 946"/>
            <p:cNvSpPr>
              <a:spLocks/>
            </p:cNvSpPr>
            <p:nvPr/>
          </p:nvSpPr>
          <p:spPr bwMode="auto">
            <a:xfrm>
              <a:off x="2590" y="2680"/>
              <a:ext cx="565" cy="305"/>
            </a:xfrm>
            <a:custGeom>
              <a:avLst/>
              <a:gdLst>
                <a:gd name="T0" fmla="*/ 2392 w 2432"/>
                <a:gd name="T1" fmla="*/ 0 h 1312"/>
                <a:gd name="T2" fmla="*/ 2432 w 2432"/>
                <a:gd name="T3" fmla="*/ 40 h 1312"/>
                <a:gd name="T4" fmla="*/ 2432 w 2432"/>
                <a:gd name="T5" fmla="*/ 40 h 1312"/>
                <a:gd name="T6" fmla="*/ 2432 w 2432"/>
                <a:gd name="T7" fmla="*/ 1272 h 1312"/>
                <a:gd name="T8" fmla="*/ 2432 w 2432"/>
                <a:gd name="T9" fmla="*/ 1272 h 1312"/>
                <a:gd name="T10" fmla="*/ 2392 w 2432"/>
                <a:gd name="T11" fmla="*/ 1312 h 1312"/>
                <a:gd name="T12" fmla="*/ 2392 w 2432"/>
                <a:gd name="T13" fmla="*/ 1312 h 1312"/>
                <a:gd name="T14" fmla="*/ 2392 w 2432"/>
                <a:gd name="T15" fmla="*/ 1312 h 1312"/>
                <a:gd name="T16" fmla="*/ 40 w 2432"/>
                <a:gd name="T17" fmla="*/ 1312 h 1312"/>
                <a:gd name="T18" fmla="*/ 40 w 2432"/>
                <a:gd name="T19" fmla="*/ 1312 h 1312"/>
                <a:gd name="T20" fmla="*/ 0 w 2432"/>
                <a:gd name="T21" fmla="*/ 1272 h 1312"/>
                <a:gd name="T22" fmla="*/ 0 w 2432"/>
                <a:gd name="T23" fmla="*/ 1272 h 1312"/>
                <a:gd name="T24" fmla="*/ 0 w 2432"/>
                <a:gd name="T25" fmla="*/ 40 h 1312"/>
                <a:gd name="T26" fmla="*/ 40 w 2432"/>
                <a:gd name="T27" fmla="*/ 0 h 1312"/>
                <a:gd name="T28" fmla="*/ 40 w 2432"/>
                <a:gd name="T29" fmla="*/ 0 h 1312"/>
                <a:gd name="T30" fmla="*/ 2392 w 2432"/>
                <a:gd name="T31" fmla="*/ 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32" h="1312">
                  <a:moveTo>
                    <a:pt x="2392" y="0"/>
                  </a:moveTo>
                  <a:cubicBezTo>
                    <a:pt x="2415" y="0"/>
                    <a:pt x="2432" y="18"/>
                    <a:pt x="2432" y="40"/>
                  </a:cubicBezTo>
                  <a:lnTo>
                    <a:pt x="2432" y="40"/>
                  </a:lnTo>
                  <a:lnTo>
                    <a:pt x="2432" y="1272"/>
                  </a:lnTo>
                  <a:lnTo>
                    <a:pt x="2432" y="1272"/>
                  </a:lnTo>
                  <a:cubicBezTo>
                    <a:pt x="2432" y="1295"/>
                    <a:pt x="2415" y="1312"/>
                    <a:pt x="2392" y="1312"/>
                  </a:cubicBezTo>
                  <a:cubicBezTo>
                    <a:pt x="2392" y="1312"/>
                    <a:pt x="2392" y="1312"/>
                    <a:pt x="2392" y="1312"/>
                  </a:cubicBezTo>
                  <a:lnTo>
                    <a:pt x="2392" y="1312"/>
                  </a:lnTo>
                  <a:lnTo>
                    <a:pt x="40" y="1312"/>
                  </a:lnTo>
                  <a:lnTo>
                    <a:pt x="40" y="1312"/>
                  </a:lnTo>
                  <a:cubicBezTo>
                    <a:pt x="18" y="1312"/>
                    <a:pt x="0" y="1295"/>
                    <a:pt x="0" y="1272"/>
                  </a:cubicBezTo>
                  <a:lnTo>
                    <a:pt x="0" y="1272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2392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58" name="Rectangle 947"/>
            <p:cNvSpPr>
              <a:spLocks noChangeArrowheads="1"/>
            </p:cNvSpPr>
            <p:nvPr/>
          </p:nvSpPr>
          <p:spPr bwMode="auto">
            <a:xfrm>
              <a:off x="2686" y="2713"/>
              <a:ext cx="371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Przedsięwzięcie 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59" name="Rectangle 948"/>
            <p:cNvSpPr>
              <a:spLocks noChangeArrowheads="1"/>
            </p:cNvSpPr>
            <p:nvPr/>
          </p:nvSpPr>
          <p:spPr bwMode="auto">
            <a:xfrm>
              <a:off x="2738" y="2788"/>
              <a:ext cx="279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realizacyjne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63" name="Freeform 952"/>
            <p:cNvSpPr>
              <a:spLocks/>
            </p:cNvSpPr>
            <p:nvPr/>
          </p:nvSpPr>
          <p:spPr bwMode="auto">
            <a:xfrm>
              <a:off x="1591" y="1599"/>
              <a:ext cx="330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solidFill>
              <a:srgbClr val="D6D7DB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64" name="Rectangle 953"/>
            <p:cNvSpPr>
              <a:spLocks noChangeArrowheads="1"/>
            </p:cNvSpPr>
            <p:nvPr/>
          </p:nvSpPr>
          <p:spPr bwMode="auto">
            <a:xfrm>
              <a:off x="1579" y="1588"/>
              <a:ext cx="71" cy="260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65" name="Rectangle 954"/>
            <p:cNvSpPr>
              <a:spLocks noChangeArrowheads="1"/>
            </p:cNvSpPr>
            <p:nvPr/>
          </p:nvSpPr>
          <p:spPr bwMode="auto">
            <a:xfrm>
              <a:off x="1650" y="1588"/>
              <a:ext cx="7" cy="260"/>
            </a:xfrm>
            <a:prstGeom prst="rect">
              <a:avLst/>
            </a:prstGeom>
            <a:solidFill>
              <a:srgbClr val="7F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66" name="Rectangle 955"/>
            <p:cNvSpPr>
              <a:spLocks noChangeArrowheads="1"/>
            </p:cNvSpPr>
            <p:nvPr/>
          </p:nvSpPr>
          <p:spPr bwMode="auto">
            <a:xfrm>
              <a:off x="1657" y="1588"/>
              <a:ext cx="4" cy="260"/>
            </a:xfrm>
            <a:prstGeom prst="rect">
              <a:avLst/>
            </a:prstGeom>
            <a:solidFill>
              <a:srgbClr val="7E0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67" name="Rectangle 956"/>
            <p:cNvSpPr>
              <a:spLocks noChangeArrowheads="1"/>
            </p:cNvSpPr>
            <p:nvPr/>
          </p:nvSpPr>
          <p:spPr bwMode="auto">
            <a:xfrm>
              <a:off x="1661" y="1588"/>
              <a:ext cx="7" cy="260"/>
            </a:xfrm>
            <a:prstGeom prst="rect">
              <a:avLst/>
            </a:prstGeom>
            <a:solidFill>
              <a:srgbClr val="7D0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68" name="Rectangle 957"/>
            <p:cNvSpPr>
              <a:spLocks noChangeArrowheads="1"/>
            </p:cNvSpPr>
            <p:nvPr/>
          </p:nvSpPr>
          <p:spPr bwMode="auto">
            <a:xfrm>
              <a:off x="1668" y="1588"/>
              <a:ext cx="4" cy="260"/>
            </a:xfrm>
            <a:prstGeom prst="rect">
              <a:avLst/>
            </a:prstGeom>
            <a:solidFill>
              <a:srgbClr val="7C00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69" name="Rectangle 958"/>
            <p:cNvSpPr>
              <a:spLocks noChangeArrowheads="1"/>
            </p:cNvSpPr>
            <p:nvPr/>
          </p:nvSpPr>
          <p:spPr bwMode="auto">
            <a:xfrm>
              <a:off x="1672" y="1588"/>
              <a:ext cx="8" cy="260"/>
            </a:xfrm>
            <a:prstGeom prst="rect">
              <a:avLst/>
            </a:prstGeom>
            <a:solidFill>
              <a:srgbClr val="7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70" name="Rectangle 959"/>
            <p:cNvSpPr>
              <a:spLocks noChangeArrowheads="1"/>
            </p:cNvSpPr>
            <p:nvPr/>
          </p:nvSpPr>
          <p:spPr bwMode="auto">
            <a:xfrm>
              <a:off x="1680" y="1588"/>
              <a:ext cx="3" cy="260"/>
            </a:xfrm>
            <a:prstGeom prst="rect">
              <a:avLst/>
            </a:prstGeom>
            <a:solidFill>
              <a:srgbClr val="7A0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71" name="Rectangle 960"/>
            <p:cNvSpPr>
              <a:spLocks noChangeArrowheads="1"/>
            </p:cNvSpPr>
            <p:nvPr/>
          </p:nvSpPr>
          <p:spPr bwMode="auto">
            <a:xfrm>
              <a:off x="1683" y="1588"/>
              <a:ext cx="4" cy="260"/>
            </a:xfrm>
            <a:prstGeom prst="rect">
              <a:avLst/>
            </a:prstGeom>
            <a:solidFill>
              <a:srgbClr val="790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72" name="Rectangle 961"/>
            <p:cNvSpPr>
              <a:spLocks noChangeArrowheads="1"/>
            </p:cNvSpPr>
            <p:nvPr/>
          </p:nvSpPr>
          <p:spPr bwMode="auto">
            <a:xfrm>
              <a:off x="1687" y="1588"/>
              <a:ext cx="8" cy="260"/>
            </a:xfrm>
            <a:prstGeom prst="rect">
              <a:avLst/>
            </a:prstGeom>
            <a:solidFill>
              <a:srgbClr val="780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73" name="Rectangle 962"/>
            <p:cNvSpPr>
              <a:spLocks noChangeArrowheads="1"/>
            </p:cNvSpPr>
            <p:nvPr/>
          </p:nvSpPr>
          <p:spPr bwMode="auto">
            <a:xfrm>
              <a:off x="1695" y="1588"/>
              <a:ext cx="3" cy="260"/>
            </a:xfrm>
            <a:prstGeom prst="rect">
              <a:avLst/>
            </a:prstGeom>
            <a:solidFill>
              <a:srgbClr val="770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74" name="Rectangle 963"/>
            <p:cNvSpPr>
              <a:spLocks noChangeArrowheads="1"/>
            </p:cNvSpPr>
            <p:nvPr/>
          </p:nvSpPr>
          <p:spPr bwMode="auto">
            <a:xfrm>
              <a:off x="1698" y="1588"/>
              <a:ext cx="4" cy="260"/>
            </a:xfrm>
            <a:prstGeom prst="rect">
              <a:avLst/>
            </a:prstGeom>
            <a:solidFill>
              <a:srgbClr val="7600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75" name="Rectangle 964"/>
            <p:cNvSpPr>
              <a:spLocks noChangeArrowheads="1"/>
            </p:cNvSpPr>
            <p:nvPr/>
          </p:nvSpPr>
          <p:spPr bwMode="auto">
            <a:xfrm>
              <a:off x="1702" y="1588"/>
              <a:ext cx="4" cy="260"/>
            </a:xfrm>
            <a:prstGeom prst="rect">
              <a:avLst/>
            </a:prstGeom>
            <a:solidFill>
              <a:srgbClr val="7600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76" name="Rectangle 965"/>
            <p:cNvSpPr>
              <a:spLocks noChangeArrowheads="1"/>
            </p:cNvSpPr>
            <p:nvPr/>
          </p:nvSpPr>
          <p:spPr bwMode="auto">
            <a:xfrm>
              <a:off x="1706" y="1588"/>
              <a:ext cx="3" cy="260"/>
            </a:xfrm>
            <a:prstGeom prst="rect">
              <a:avLst/>
            </a:prstGeom>
            <a:solidFill>
              <a:srgbClr val="75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77" name="Rectangle 966"/>
            <p:cNvSpPr>
              <a:spLocks noChangeArrowheads="1"/>
            </p:cNvSpPr>
            <p:nvPr/>
          </p:nvSpPr>
          <p:spPr bwMode="auto">
            <a:xfrm>
              <a:off x="1709" y="1588"/>
              <a:ext cx="4" cy="260"/>
            </a:xfrm>
            <a:prstGeom prst="rect">
              <a:avLst/>
            </a:prstGeom>
            <a:solidFill>
              <a:srgbClr val="740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78" name="Rectangle 967"/>
            <p:cNvSpPr>
              <a:spLocks noChangeArrowheads="1"/>
            </p:cNvSpPr>
            <p:nvPr/>
          </p:nvSpPr>
          <p:spPr bwMode="auto">
            <a:xfrm>
              <a:off x="1713" y="1588"/>
              <a:ext cx="8" cy="260"/>
            </a:xfrm>
            <a:prstGeom prst="rect">
              <a:avLst/>
            </a:prstGeom>
            <a:solidFill>
              <a:srgbClr val="730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79" name="Rectangle 968"/>
            <p:cNvSpPr>
              <a:spLocks noChangeArrowheads="1"/>
            </p:cNvSpPr>
            <p:nvPr/>
          </p:nvSpPr>
          <p:spPr bwMode="auto">
            <a:xfrm>
              <a:off x="1721" y="1588"/>
              <a:ext cx="3" cy="260"/>
            </a:xfrm>
            <a:prstGeom prst="rect">
              <a:avLst/>
            </a:prstGeom>
            <a:solidFill>
              <a:srgbClr val="720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80" name="Rectangle 969"/>
            <p:cNvSpPr>
              <a:spLocks noChangeArrowheads="1"/>
            </p:cNvSpPr>
            <p:nvPr/>
          </p:nvSpPr>
          <p:spPr bwMode="auto">
            <a:xfrm>
              <a:off x="1724" y="1588"/>
              <a:ext cx="8" cy="260"/>
            </a:xfrm>
            <a:prstGeom prst="rect">
              <a:avLst/>
            </a:prstGeom>
            <a:solidFill>
              <a:srgbClr val="71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81" name="Rectangle 970"/>
            <p:cNvSpPr>
              <a:spLocks noChangeArrowheads="1"/>
            </p:cNvSpPr>
            <p:nvPr/>
          </p:nvSpPr>
          <p:spPr bwMode="auto">
            <a:xfrm>
              <a:off x="1732" y="1588"/>
              <a:ext cx="3" cy="260"/>
            </a:xfrm>
            <a:prstGeom prst="rect">
              <a:avLst/>
            </a:prstGeom>
            <a:solidFill>
              <a:srgbClr val="7000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82" name="Rectangle 971"/>
            <p:cNvSpPr>
              <a:spLocks noChangeArrowheads="1"/>
            </p:cNvSpPr>
            <p:nvPr/>
          </p:nvSpPr>
          <p:spPr bwMode="auto">
            <a:xfrm>
              <a:off x="1735" y="1588"/>
              <a:ext cx="4" cy="260"/>
            </a:xfrm>
            <a:prstGeom prst="rect">
              <a:avLst/>
            </a:prstGeom>
            <a:solidFill>
              <a:srgbClr val="6F00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83" name="Rectangle 972"/>
            <p:cNvSpPr>
              <a:spLocks noChangeArrowheads="1"/>
            </p:cNvSpPr>
            <p:nvPr/>
          </p:nvSpPr>
          <p:spPr bwMode="auto">
            <a:xfrm>
              <a:off x="1739" y="1588"/>
              <a:ext cx="8" cy="260"/>
            </a:xfrm>
            <a:prstGeom prst="rect">
              <a:avLst/>
            </a:prstGeom>
            <a:solidFill>
              <a:srgbClr val="6E0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84" name="Rectangle 973"/>
            <p:cNvSpPr>
              <a:spLocks noChangeArrowheads="1"/>
            </p:cNvSpPr>
            <p:nvPr/>
          </p:nvSpPr>
          <p:spPr bwMode="auto">
            <a:xfrm>
              <a:off x="1747" y="1588"/>
              <a:ext cx="3" cy="260"/>
            </a:xfrm>
            <a:prstGeom prst="rect">
              <a:avLst/>
            </a:prstGeom>
            <a:solidFill>
              <a:srgbClr val="6D0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85" name="Rectangle 974"/>
            <p:cNvSpPr>
              <a:spLocks noChangeArrowheads="1"/>
            </p:cNvSpPr>
            <p:nvPr/>
          </p:nvSpPr>
          <p:spPr bwMode="auto">
            <a:xfrm>
              <a:off x="1750" y="1588"/>
              <a:ext cx="8" cy="260"/>
            </a:xfrm>
            <a:prstGeom prst="rect">
              <a:avLst/>
            </a:prstGeom>
            <a:solidFill>
              <a:srgbClr val="6C0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86" name="Rectangle 975"/>
            <p:cNvSpPr>
              <a:spLocks noChangeArrowheads="1"/>
            </p:cNvSpPr>
            <p:nvPr/>
          </p:nvSpPr>
          <p:spPr bwMode="auto">
            <a:xfrm>
              <a:off x="1758" y="1588"/>
              <a:ext cx="3" cy="260"/>
            </a:xfrm>
            <a:prstGeom prst="rect">
              <a:avLst/>
            </a:prstGeom>
            <a:solidFill>
              <a:srgbClr val="6B0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87" name="Rectangle 976"/>
            <p:cNvSpPr>
              <a:spLocks noChangeArrowheads="1"/>
            </p:cNvSpPr>
            <p:nvPr/>
          </p:nvSpPr>
          <p:spPr bwMode="auto">
            <a:xfrm>
              <a:off x="1761" y="1588"/>
              <a:ext cx="4" cy="260"/>
            </a:xfrm>
            <a:prstGeom prst="rect">
              <a:avLst/>
            </a:prstGeom>
            <a:solidFill>
              <a:srgbClr val="6A0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88" name="Rectangle 977"/>
            <p:cNvSpPr>
              <a:spLocks noChangeArrowheads="1"/>
            </p:cNvSpPr>
            <p:nvPr/>
          </p:nvSpPr>
          <p:spPr bwMode="auto">
            <a:xfrm>
              <a:off x="1765" y="1588"/>
              <a:ext cx="8" cy="260"/>
            </a:xfrm>
            <a:prstGeom prst="rect">
              <a:avLst/>
            </a:prstGeom>
            <a:solidFill>
              <a:srgbClr val="690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89" name="Rectangle 978"/>
            <p:cNvSpPr>
              <a:spLocks noChangeArrowheads="1"/>
            </p:cNvSpPr>
            <p:nvPr/>
          </p:nvSpPr>
          <p:spPr bwMode="auto">
            <a:xfrm>
              <a:off x="1773" y="1588"/>
              <a:ext cx="3" cy="260"/>
            </a:xfrm>
            <a:prstGeom prst="rect">
              <a:avLst/>
            </a:prstGeom>
            <a:solidFill>
              <a:srgbClr val="680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90" name="Rectangle 979"/>
            <p:cNvSpPr>
              <a:spLocks noChangeArrowheads="1"/>
            </p:cNvSpPr>
            <p:nvPr/>
          </p:nvSpPr>
          <p:spPr bwMode="auto">
            <a:xfrm>
              <a:off x="1776" y="1588"/>
              <a:ext cx="8" cy="260"/>
            </a:xfrm>
            <a:prstGeom prst="rect">
              <a:avLst/>
            </a:prstGeom>
            <a:solidFill>
              <a:srgbClr val="67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91" name="Rectangle 980"/>
            <p:cNvSpPr>
              <a:spLocks noChangeArrowheads="1"/>
            </p:cNvSpPr>
            <p:nvPr/>
          </p:nvSpPr>
          <p:spPr bwMode="auto">
            <a:xfrm>
              <a:off x="1784" y="1588"/>
              <a:ext cx="3" cy="260"/>
            </a:xfrm>
            <a:prstGeom prst="rect">
              <a:avLst/>
            </a:prstGeom>
            <a:solidFill>
              <a:srgbClr val="660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92" name="Rectangle 981"/>
            <p:cNvSpPr>
              <a:spLocks noChangeArrowheads="1"/>
            </p:cNvSpPr>
            <p:nvPr/>
          </p:nvSpPr>
          <p:spPr bwMode="auto">
            <a:xfrm>
              <a:off x="1787" y="1588"/>
              <a:ext cx="4" cy="260"/>
            </a:xfrm>
            <a:prstGeom prst="rect">
              <a:avLst/>
            </a:prstGeom>
            <a:solidFill>
              <a:srgbClr val="6500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93" name="Rectangle 982"/>
            <p:cNvSpPr>
              <a:spLocks noChangeArrowheads="1"/>
            </p:cNvSpPr>
            <p:nvPr/>
          </p:nvSpPr>
          <p:spPr bwMode="auto">
            <a:xfrm>
              <a:off x="1791" y="1588"/>
              <a:ext cx="8" cy="260"/>
            </a:xfrm>
            <a:prstGeom prst="rect">
              <a:avLst/>
            </a:prstGeom>
            <a:solidFill>
              <a:srgbClr val="640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94" name="Rectangle 983"/>
            <p:cNvSpPr>
              <a:spLocks noChangeArrowheads="1"/>
            </p:cNvSpPr>
            <p:nvPr/>
          </p:nvSpPr>
          <p:spPr bwMode="auto">
            <a:xfrm>
              <a:off x="1799" y="1588"/>
              <a:ext cx="3" cy="260"/>
            </a:xfrm>
            <a:prstGeom prst="rect">
              <a:avLst/>
            </a:prstGeom>
            <a:solidFill>
              <a:srgbClr val="630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95" name="Rectangle 984"/>
            <p:cNvSpPr>
              <a:spLocks noChangeArrowheads="1"/>
            </p:cNvSpPr>
            <p:nvPr/>
          </p:nvSpPr>
          <p:spPr bwMode="auto">
            <a:xfrm>
              <a:off x="1802" y="1588"/>
              <a:ext cx="8" cy="260"/>
            </a:xfrm>
            <a:prstGeom prst="rect">
              <a:avLst/>
            </a:prstGeom>
            <a:solidFill>
              <a:srgbClr val="620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96" name="Rectangle 985"/>
            <p:cNvSpPr>
              <a:spLocks noChangeArrowheads="1"/>
            </p:cNvSpPr>
            <p:nvPr/>
          </p:nvSpPr>
          <p:spPr bwMode="auto">
            <a:xfrm>
              <a:off x="1810" y="1588"/>
              <a:ext cx="3" cy="260"/>
            </a:xfrm>
            <a:prstGeom prst="rect">
              <a:avLst/>
            </a:prstGeom>
            <a:solidFill>
              <a:srgbClr val="610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97" name="Rectangle 986"/>
            <p:cNvSpPr>
              <a:spLocks noChangeArrowheads="1"/>
            </p:cNvSpPr>
            <p:nvPr/>
          </p:nvSpPr>
          <p:spPr bwMode="auto">
            <a:xfrm>
              <a:off x="1813" y="1588"/>
              <a:ext cx="4" cy="260"/>
            </a:xfrm>
            <a:prstGeom prst="rect">
              <a:avLst/>
            </a:prstGeom>
            <a:solidFill>
              <a:srgbClr val="600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98" name="Rectangle 987"/>
            <p:cNvSpPr>
              <a:spLocks noChangeArrowheads="1"/>
            </p:cNvSpPr>
            <p:nvPr/>
          </p:nvSpPr>
          <p:spPr bwMode="auto">
            <a:xfrm>
              <a:off x="1817" y="1588"/>
              <a:ext cx="8" cy="260"/>
            </a:xfrm>
            <a:prstGeom prst="rect">
              <a:avLst/>
            </a:prstGeom>
            <a:solidFill>
              <a:srgbClr val="5F0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99" name="Rectangle 988"/>
            <p:cNvSpPr>
              <a:spLocks noChangeArrowheads="1"/>
            </p:cNvSpPr>
            <p:nvPr/>
          </p:nvSpPr>
          <p:spPr bwMode="auto">
            <a:xfrm>
              <a:off x="1825" y="1588"/>
              <a:ext cx="3" cy="260"/>
            </a:xfrm>
            <a:prstGeom prst="rect">
              <a:avLst/>
            </a:prstGeom>
            <a:solidFill>
              <a:srgbClr val="5E0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0" name="Rectangle 989"/>
            <p:cNvSpPr>
              <a:spLocks noChangeArrowheads="1"/>
            </p:cNvSpPr>
            <p:nvPr/>
          </p:nvSpPr>
          <p:spPr bwMode="auto">
            <a:xfrm>
              <a:off x="1828" y="1588"/>
              <a:ext cx="4" cy="260"/>
            </a:xfrm>
            <a:prstGeom prst="rect">
              <a:avLst/>
            </a:prstGeom>
            <a:solidFill>
              <a:srgbClr val="5D0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1" name="Rectangle 990"/>
            <p:cNvSpPr>
              <a:spLocks noChangeArrowheads="1"/>
            </p:cNvSpPr>
            <p:nvPr/>
          </p:nvSpPr>
          <p:spPr bwMode="auto">
            <a:xfrm>
              <a:off x="1832" y="1588"/>
              <a:ext cx="4" cy="260"/>
            </a:xfrm>
            <a:prstGeom prst="rect">
              <a:avLst/>
            </a:prstGeom>
            <a:solidFill>
              <a:srgbClr val="5C0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2" name="Rectangle 991"/>
            <p:cNvSpPr>
              <a:spLocks noChangeArrowheads="1"/>
            </p:cNvSpPr>
            <p:nvPr/>
          </p:nvSpPr>
          <p:spPr bwMode="auto">
            <a:xfrm>
              <a:off x="1836" y="1588"/>
              <a:ext cx="3" cy="260"/>
            </a:xfrm>
            <a:prstGeom prst="rect">
              <a:avLst/>
            </a:prstGeom>
            <a:solidFill>
              <a:srgbClr val="5B0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3" name="Rectangle 992"/>
            <p:cNvSpPr>
              <a:spLocks noChangeArrowheads="1"/>
            </p:cNvSpPr>
            <p:nvPr/>
          </p:nvSpPr>
          <p:spPr bwMode="auto">
            <a:xfrm>
              <a:off x="1839" y="1588"/>
              <a:ext cx="8" cy="260"/>
            </a:xfrm>
            <a:prstGeom prst="rect">
              <a:avLst/>
            </a:prstGeom>
            <a:solidFill>
              <a:srgbClr val="5A0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4" name="Rectangle 993"/>
            <p:cNvSpPr>
              <a:spLocks noChangeArrowheads="1"/>
            </p:cNvSpPr>
            <p:nvPr/>
          </p:nvSpPr>
          <p:spPr bwMode="auto">
            <a:xfrm>
              <a:off x="1847" y="1588"/>
              <a:ext cx="4" cy="260"/>
            </a:xfrm>
            <a:prstGeom prst="rect">
              <a:avLst/>
            </a:prstGeom>
            <a:solidFill>
              <a:srgbClr val="590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5" name="Rectangle 994"/>
            <p:cNvSpPr>
              <a:spLocks noChangeArrowheads="1"/>
            </p:cNvSpPr>
            <p:nvPr/>
          </p:nvSpPr>
          <p:spPr bwMode="auto">
            <a:xfrm>
              <a:off x="1851" y="1588"/>
              <a:ext cx="3" cy="260"/>
            </a:xfrm>
            <a:prstGeom prst="rect">
              <a:avLst/>
            </a:prstGeom>
            <a:solidFill>
              <a:srgbClr val="580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6" name="Rectangle 995"/>
            <p:cNvSpPr>
              <a:spLocks noChangeArrowheads="1"/>
            </p:cNvSpPr>
            <p:nvPr/>
          </p:nvSpPr>
          <p:spPr bwMode="auto">
            <a:xfrm>
              <a:off x="1854" y="1588"/>
              <a:ext cx="8" cy="260"/>
            </a:xfrm>
            <a:prstGeom prst="rect">
              <a:avLst/>
            </a:prstGeom>
            <a:solidFill>
              <a:srgbClr val="570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7" name="Rectangle 996"/>
            <p:cNvSpPr>
              <a:spLocks noChangeArrowheads="1"/>
            </p:cNvSpPr>
            <p:nvPr/>
          </p:nvSpPr>
          <p:spPr bwMode="auto">
            <a:xfrm>
              <a:off x="1862" y="1588"/>
              <a:ext cx="3" cy="260"/>
            </a:xfrm>
            <a:prstGeom prst="rect">
              <a:avLst/>
            </a:prstGeom>
            <a:solidFill>
              <a:srgbClr val="560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8" name="Rectangle 997"/>
            <p:cNvSpPr>
              <a:spLocks noChangeArrowheads="1"/>
            </p:cNvSpPr>
            <p:nvPr/>
          </p:nvSpPr>
          <p:spPr bwMode="auto">
            <a:xfrm>
              <a:off x="1865" y="1588"/>
              <a:ext cx="8" cy="260"/>
            </a:xfrm>
            <a:prstGeom prst="rect">
              <a:avLst/>
            </a:prstGeom>
            <a:solidFill>
              <a:srgbClr val="550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9" name="Rectangle 998"/>
            <p:cNvSpPr>
              <a:spLocks noChangeArrowheads="1"/>
            </p:cNvSpPr>
            <p:nvPr/>
          </p:nvSpPr>
          <p:spPr bwMode="auto">
            <a:xfrm>
              <a:off x="1873" y="1588"/>
              <a:ext cx="4" cy="260"/>
            </a:xfrm>
            <a:prstGeom prst="rect">
              <a:avLst/>
            </a:prstGeom>
            <a:solidFill>
              <a:srgbClr val="540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0" name="Rectangle 999"/>
            <p:cNvSpPr>
              <a:spLocks noChangeArrowheads="1"/>
            </p:cNvSpPr>
            <p:nvPr/>
          </p:nvSpPr>
          <p:spPr bwMode="auto">
            <a:xfrm>
              <a:off x="1877" y="1588"/>
              <a:ext cx="3" cy="260"/>
            </a:xfrm>
            <a:prstGeom prst="rect">
              <a:avLst/>
            </a:prstGeom>
            <a:solidFill>
              <a:srgbClr val="530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1" name="Rectangle 1000"/>
            <p:cNvSpPr>
              <a:spLocks noChangeArrowheads="1"/>
            </p:cNvSpPr>
            <p:nvPr/>
          </p:nvSpPr>
          <p:spPr bwMode="auto">
            <a:xfrm>
              <a:off x="1880" y="1588"/>
              <a:ext cx="4" cy="260"/>
            </a:xfrm>
            <a:prstGeom prst="rect">
              <a:avLst/>
            </a:prstGeom>
            <a:solidFill>
              <a:srgbClr val="520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2" name="Rectangle 1001"/>
            <p:cNvSpPr>
              <a:spLocks noChangeArrowheads="1"/>
            </p:cNvSpPr>
            <p:nvPr/>
          </p:nvSpPr>
          <p:spPr bwMode="auto">
            <a:xfrm>
              <a:off x="1884" y="1588"/>
              <a:ext cx="4" cy="260"/>
            </a:xfrm>
            <a:prstGeom prst="rect">
              <a:avLst/>
            </a:prstGeom>
            <a:solidFill>
              <a:srgbClr val="520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3" name="Rectangle 1002"/>
            <p:cNvSpPr>
              <a:spLocks noChangeArrowheads="1"/>
            </p:cNvSpPr>
            <p:nvPr/>
          </p:nvSpPr>
          <p:spPr bwMode="auto">
            <a:xfrm>
              <a:off x="1888" y="1588"/>
              <a:ext cx="3" cy="260"/>
            </a:xfrm>
            <a:prstGeom prst="rect">
              <a:avLst/>
            </a:prstGeom>
            <a:solidFill>
              <a:srgbClr val="510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4" name="Rectangle 1003"/>
            <p:cNvSpPr>
              <a:spLocks noChangeArrowheads="1"/>
            </p:cNvSpPr>
            <p:nvPr/>
          </p:nvSpPr>
          <p:spPr bwMode="auto">
            <a:xfrm>
              <a:off x="1891" y="1588"/>
              <a:ext cx="8" cy="260"/>
            </a:xfrm>
            <a:prstGeom prst="rect">
              <a:avLst/>
            </a:prstGeom>
            <a:solidFill>
              <a:srgbClr val="500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5" name="Rectangle 1004"/>
            <p:cNvSpPr>
              <a:spLocks noChangeArrowheads="1"/>
            </p:cNvSpPr>
            <p:nvPr/>
          </p:nvSpPr>
          <p:spPr bwMode="auto">
            <a:xfrm>
              <a:off x="1899" y="1588"/>
              <a:ext cx="4" cy="260"/>
            </a:xfrm>
            <a:prstGeom prst="rect">
              <a:avLst/>
            </a:prstGeom>
            <a:solidFill>
              <a:srgbClr val="4F00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6" name="Rectangle 1005"/>
            <p:cNvSpPr>
              <a:spLocks noChangeArrowheads="1"/>
            </p:cNvSpPr>
            <p:nvPr/>
          </p:nvSpPr>
          <p:spPr bwMode="auto">
            <a:xfrm>
              <a:off x="1903" y="1588"/>
              <a:ext cx="3" cy="260"/>
            </a:xfrm>
            <a:prstGeom prst="rect">
              <a:avLst/>
            </a:prstGeom>
            <a:solidFill>
              <a:srgbClr val="4E0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7" name="Rectangle 1006"/>
            <p:cNvSpPr>
              <a:spLocks noChangeArrowheads="1"/>
            </p:cNvSpPr>
            <p:nvPr/>
          </p:nvSpPr>
          <p:spPr bwMode="auto">
            <a:xfrm>
              <a:off x="1906" y="1588"/>
              <a:ext cx="8" cy="260"/>
            </a:xfrm>
            <a:prstGeom prst="rect">
              <a:avLst/>
            </a:prstGeom>
            <a:solidFill>
              <a:srgbClr val="4D0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8" name="Freeform 1007"/>
            <p:cNvSpPr>
              <a:spLocks/>
            </p:cNvSpPr>
            <p:nvPr/>
          </p:nvSpPr>
          <p:spPr bwMode="auto">
            <a:xfrm>
              <a:off x="1579" y="1588"/>
              <a:ext cx="331" cy="256"/>
            </a:xfrm>
            <a:custGeom>
              <a:avLst/>
              <a:gdLst>
                <a:gd name="T0" fmla="*/ 1384 w 1424"/>
                <a:gd name="T1" fmla="*/ 0 h 1104"/>
                <a:gd name="T2" fmla="*/ 1424 w 1424"/>
                <a:gd name="T3" fmla="*/ 40 h 1104"/>
                <a:gd name="T4" fmla="*/ 1424 w 1424"/>
                <a:gd name="T5" fmla="*/ 40 h 1104"/>
                <a:gd name="T6" fmla="*/ 1424 w 1424"/>
                <a:gd name="T7" fmla="*/ 1064 h 1104"/>
                <a:gd name="T8" fmla="*/ 1424 w 1424"/>
                <a:gd name="T9" fmla="*/ 1064 h 1104"/>
                <a:gd name="T10" fmla="*/ 1384 w 1424"/>
                <a:gd name="T11" fmla="*/ 1104 h 1104"/>
                <a:gd name="T12" fmla="*/ 1384 w 1424"/>
                <a:gd name="T13" fmla="*/ 1104 h 1104"/>
                <a:gd name="T14" fmla="*/ 1384 w 1424"/>
                <a:gd name="T15" fmla="*/ 1104 h 1104"/>
                <a:gd name="T16" fmla="*/ 40 w 1424"/>
                <a:gd name="T17" fmla="*/ 1104 h 1104"/>
                <a:gd name="T18" fmla="*/ 40 w 1424"/>
                <a:gd name="T19" fmla="*/ 1104 h 1104"/>
                <a:gd name="T20" fmla="*/ 0 w 1424"/>
                <a:gd name="T21" fmla="*/ 1064 h 1104"/>
                <a:gd name="T22" fmla="*/ 0 w 1424"/>
                <a:gd name="T23" fmla="*/ 1064 h 1104"/>
                <a:gd name="T24" fmla="*/ 0 w 1424"/>
                <a:gd name="T25" fmla="*/ 40 h 1104"/>
                <a:gd name="T26" fmla="*/ 40 w 1424"/>
                <a:gd name="T27" fmla="*/ 0 h 1104"/>
                <a:gd name="T28" fmla="*/ 40 w 1424"/>
                <a:gd name="T29" fmla="*/ 0 h 1104"/>
                <a:gd name="T30" fmla="*/ 1384 w 1424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24" h="1104">
                  <a:moveTo>
                    <a:pt x="1384" y="0"/>
                  </a:moveTo>
                  <a:cubicBezTo>
                    <a:pt x="1407" y="0"/>
                    <a:pt x="1424" y="18"/>
                    <a:pt x="1424" y="40"/>
                  </a:cubicBezTo>
                  <a:lnTo>
                    <a:pt x="1424" y="40"/>
                  </a:lnTo>
                  <a:lnTo>
                    <a:pt x="1424" y="1064"/>
                  </a:lnTo>
                  <a:lnTo>
                    <a:pt x="1424" y="1064"/>
                  </a:lnTo>
                  <a:cubicBezTo>
                    <a:pt x="1424" y="1087"/>
                    <a:pt x="1407" y="1104"/>
                    <a:pt x="1384" y="1104"/>
                  </a:cubicBezTo>
                  <a:cubicBezTo>
                    <a:pt x="1384" y="1104"/>
                    <a:pt x="1384" y="1104"/>
                    <a:pt x="1384" y="1104"/>
                  </a:cubicBezTo>
                  <a:lnTo>
                    <a:pt x="1384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384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9" name="Rectangle 1008"/>
            <p:cNvSpPr>
              <a:spLocks noChangeArrowheads="1"/>
            </p:cNvSpPr>
            <p:nvPr/>
          </p:nvSpPr>
          <p:spPr bwMode="auto">
            <a:xfrm>
              <a:off x="1657" y="1621"/>
              <a:ext cx="189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Obszar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grpSp>
        <p:nvGrpSpPr>
          <p:cNvPr id="12" name="Group 1210"/>
          <p:cNvGrpSpPr>
            <a:grpSpLocks/>
          </p:cNvGrpSpPr>
          <p:nvPr/>
        </p:nvGrpSpPr>
        <p:grpSpPr bwMode="auto">
          <a:xfrm>
            <a:off x="2312988" y="1217613"/>
            <a:ext cx="6929438" cy="4457700"/>
            <a:chOff x="1457" y="767"/>
            <a:chExt cx="4365" cy="2808"/>
          </a:xfrm>
        </p:grpSpPr>
        <p:sp>
          <p:nvSpPr>
            <p:cNvPr id="20" name="Rectangle 1010"/>
            <p:cNvSpPr>
              <a:spLocks noChangeArrowheads="1"/>
            </p:cNvSpPr>
            <p:nvPr/>
          </p:nvSpPr>
          <p:spPr bwMode="auto">
            <a:xfrm>
              <a:off x="1590" y="1696"/>
              <a:ext cx="316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merytoryczny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" name="Freeform 1011"/>
            <p:cNvSpPr>
              <a:spLocks/>
            </p:cNvSpPr>
            <p:nvPr/>
          </p:nvSpPr>
          <p:spPr bwMode="auto">
            <a:xfrm>
              <a:off x="1576" y="1213"/>
              <a:ext cx="438" cy="256"/>
            </a:xfrm>
            <a:custGeom>
              <a:avLst/>
              <a:gdLst>
                <a:gd name="T0" fmla="*/ 1848 w 1888"/>
                <a:gd name="T1" fmla="*/ 0 h 1104"/>
                <a:gd name="T2" fmla="*/ 1888 w 1888"/>
                <a:gd name="T3" fmla="*/ 40 h 1104"/>
                <a:gd name="T4" fmla="*/ 1888 w 1888"/>
                <a:gd name="T5" fmla="*/ 40 h 1104"/>
                <a:gd name="T6" fmla="*/ 1888 w 1888"/>
                <a:gd name="T7" fmla="*/ 1064 h 1104"/>
                <a:gd name="T8" fmla="*/ 1888 w 1888"/>
                <a:gd name="T9" fmla="*/ 1064 h 1104"/>
                <a:gd name="T10" fmla="*/ 1848 w 1888"/>
                <a:gd name="T11" fmla="*/ 1104 h 1104"/>
                <a:gd name="T12" fmla="*/ 1848 w 1888"/>
                <a:gd name="T13" fmla="*/ 1104 h 1104"/>
                <a:gd name="T14" fmla="*/ 1848 w 1888"/>
                <a:gd name="T15" fmla="*/ 1104 h 1104"/>
                <a:gd name="T16" fmla="*/ 40 w 1888"/>
                <a:gd name="T17" fmla="*/ 1104 h 1104"/>
                <a:gd name="T18" fmla="*/ 40 w 1888"/>
                <a:gd name="T19" fmla="*/ 1104 h 1104"/>
                <a:gd name="T20" fmla="*/ 0 w 1888"/>
                <a:gd name="T21" fmla="*/ 1064 h 1104"/>
                <a:gd name="T22" fmla="*/ 0 w 1888"/>
                <a:gd name="T23" fmla="*/ 1064 h 1104"/>
                <a:gd name="T24" fmla="*/ 0 w 1888"/>
                <a:gd name="T25" fmla="*/ 40 h 1104"/>
                <a:gd name="T26" fmla="*/ 40 w 1888"/>
                <a:gd name="T27" fmla="*/ 0 h 1104"/>
                <a:gd name="T28" fmla="*/ 40 w 1888"/>
                <a:gd name="T29" fmla="*/ 0 h 1104"/>
                <a:gd name="T30" fmla="*/ 1848 w 1888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8" h="1104">
                  <a:moveTo>
                    <a:pt x="1848" y="0"/>
                  </a:moveTo>
                  <a:cubicBezTo>
                    <a:pt x="1871" y="0"/>
                    <a:pt x="1888" y="18"/>
                    <a:pt x="1888" y="40"/>
                  </a:cubicBezTo>
                  <a:lnTo>
                    <a:pt x="1888" y="40"/>
                  </a:lnTo>
                  <a:lnTo>
                    <a:pt x="1888" y="1064"/>
                  </a:lnTo>
                  <a:lnTo>
                    <a:pt x="1888" y="1064"/>
                  </a:lnTo>
                  <a:cubicBezTo>
                    <a:pt x="1888" y="1087"/>
                    <a:pt x="1871" y="1104"/>
                    <a:pt x="1848" y="1104"/>
                  </a:cubicBezTo>
                  <a:cubicBezTo>
                    <a:pt x="1848" y="1104"/>
                    <a:pt x="1848" y="1104"/>
                    <a:pt x="1848" y="1104"/>
                  </a:cubicBezTo>
                  <a:lnTo>
                    <a:pt x="1848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848" y="0"/>
                  </a:lnTo>
                  <a:close/>
                </a:path>
              </a:pathLst>
            </a:custGeom>
            <a:solidFill>
              <a:srgbClr val="D3D5DA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2" name="Rectangle 1012"/>
            <p:cNvSpPr>
              <a:spLocks noChangeArrowheads="1"/>
            </p:cNvSpPr>
            <p:nvPr/>
          </p:nvSpPr>
          <p:spPr bwMode="auto">
            <a:xfrm>
              <a:off x="1564" y="1202"/>
              <a:ext cx="97" cy="260"/>
            </a:xfrm>
            <a:prstGeom prst="rect">
              <a:avLst/>
            </a:prstGeom>
            <a:solidFill>
              <a:srgbClr val="800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3" name="Rectangle 1013"/>
            <p:cNvSpPr>
              <a:spLocks noChangeArrowheads="1"/>
            </p:cNvSpPr>
            <p:nvPr/>
          </p:nvSpPr>
          <p:spPr bwMode="auto">
            <a:xfrm>
              <a:off x="1661" y="1202"/>
              <a:ext cx="4" cy="260"/>
            </a:xfrm>
            <a:prstGeom prst="rect">
              <a:avLst/>
            </a:prstGeom>
            <a:solidFill>
              <a:srgbClr val="7F00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4" name="Rectangle 1014"/>
            <p:cNvSpPr>
              <a:spLocks noChangeArrowheads="1"/>
            </p:cNvSpPr>
            <p:nvPr/>
          </p:nvSpPr>
          <p:spPr bwMode="auto">
            <a:xfrm>
              <a:off x="1665" y="1202"/>
              <a:ext cx="7" cy="260"/>
            </a:xfrm>
            <a:prstGeom prst="rect">
              <a:avLst/>
            </a:prstGeom>
            <a:solidFill>
              <a:srgbClr val="7E00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5" name="Rectangle 1015"/>
            <p:cNvSpPr>
              <a:spLocks noChangeArrowheads="1"/>
            </p:cNvSpPr>
            <p:nvPr/>
          </p:nvSpPr>
          <p:spPr bwMode="auto">
            <a:xfrm>
              <a:off x="1672" y="1202"/>
              <a:ext cx="8" cy="260"/>
            </a:xfrm>
            <a:prstGeom prst="rect">
              <a:avLst/>
            </a:prstGeom>
            <a:solidFill>
              <a:srgbClr val="7D00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6" name="Rectangle 1016"/>
            <p:cNvSpPr>
              <a:spLocks noChangeArrowheads="1"/>
            </p:cNvSpPr>
            <p:nvPr/>
          </p:nvSpPr>
          <p:spPr bwMode="auto">
            <a:xfrm>
              <a:off x="1680" y="1202"/>
              <a:ext cx="7" cy="260"/>
            </a:xfrm>
            <a:prstGeom prst="rect">
              <a:avLst/>
            </a:prstGeom>
            <a:solidFill>
              <a:srgbClr val="7C00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7" name="Rectangle 1017"/>
            <p:cNvSpPr>
              <a:spLocks noChangeArrowheads="1"/>
            </p:cNvSpPr>
            <p:nvPr/>
          </p:nvSpPr>
          <p:spPr bwMode="auto">
            <a:xfrm>
              <a:off x="1687" y="1202"/>
              <a:ext cx="8" cy="260"/>
            </a:xfrm>
            <a:prstGeom prst="rect">
              <a:avLst/>
            </a:prstGeom>
            <a:solidFill>
              <a:srgbClr val="7B00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8" name="Rectangle 1018"/>
            <p:cNvSpPr>
              <a:spLocks noChangeArrowheads="1"/>
            </p:cNvSpPr>
            <p:nvPr/>
          </p:nvSpPr>
          <p:spPr bwMode="auto">
            <a:xfrm>
              <a:off x="1695" y="1202"/>
              <a:ext cx="7" cy="260"/>
            </a:xfrm>
            <a:prstGeom prst="rect">
              <a:avLst/>
            </a:prstGeom>
            <a:solidFill>
              <a:srgbClr val="7A0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29" name="Rectangle 1019"/>
            <p:cNvSpPr>
              <a:spLocks noChangeArrowheads="1"/>
            </p:cNvSpPr>
            <p:nvPr/>
          </p:nvSpPr>
          <p:spPr bwMode="auto">
            <a:xfrm>
              <a:off x="1702" y="1202"/>
              <a:ext cx="7" cy="260"/>
            </a:xfrm>
            <a:prstGeom prst="rect">
              <a:avLst/>
            </a:prstGeom>
            <a:solidFill>
              <a:srgbClr val="7900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0" name="Rectangle 1020"/>
            <p:cNvSpPr>
              <a:spLocks noChangeArrowheads="1"/>
            </p:cNvSpPr>
            <p:nvPr/>
          </p:nvSpPr>
          <p:spPr bwMode="auto">
            <a:xfrm>
              <a:off x="1709" y="1202"/>
              <a:ext cx="4" cy="260"/>
            </a:xfrm>
            <a:prstGeom prst="rect">
              <a:avLst/>
            </a:prstGeom>
            <a:solidFill>
              <a:srgbClr val="7800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1" name="Rectangle 1021"/>
            <p:cNvSpPr>
              <a:spLocks noChangeArrowheads="1"/>
            </p:cNvSpPr>
            <p:nvPr/>
          </p:nvSpPr>
          <p:spPr bwMode="auto">
            <a:xfrm>
              <a:off x="1713" y="1202"/>
              <a:ext cx="8" cy="260"/>
            </a:xfrm>
            <a:prstGeom prst="rect">
              <a:avLst/>
            </a:prstGeom>
            <a:solidFill>
              <a:srgbClr val="7700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2" name="Rectangle 1022"/>
            <p:cNvSpPr>
              <a:spLocks noChangeArrowheads="1"/>
            </p:cNvSpPr>
            <p:nvPr/>
          </p:nvSpPr>
          <p:spPr bwMode="auto">
            <a:xfrm>
              <a:off x="1721" y="1202"/>
              <a:ext cx="7" cy="260"/>
            </a:xfrm>
            <a:prstGeom prst="rect">
              <a:avLst/>
            </a:prstGeom>
            <a:solidFill>
              <a:srgbClr val="7600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3" name="Rectangle 1023"/>
            <p:cNvSpPr>
              <a:spLocks noChangeArrowheads="1"/>
            </p:cNvSpPr>
            <p:nvPr/>
          </p:nvSpPr>
          <p:spPr bwMode="auto">
            <a:xfrm>
              <a:off x="1728" y="1202"/>
              <a:ext cx="4" cy="260"/>
            </a:xfrm>
            <a:prstGeom prst="rect">
              <a:avLst/>
            </a:prstGeom>
            <a:solidFill>
              <a:srgbClr val="7500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4" name="Rectangle 1024"/>
            <p:cNvSpPr>
              <a:spLocks noChangeArrowheads="1"/>
            </p:cNvSpPr>
            <p:nvPr/>
          </p:nvSpPr>
          <p:spPr bwMode="auto">
            <a:xfrm>
              <a:off x="1732" y="1202"/>
              <a:ext cx="3" cy="260"/>
            </a:xfrm>
            <a:prstGeom prst="rect">
              <a:avLst/>
            </a:prstGeom>
            <a:solidFill>
              <a:srgbClr val="7500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5" name="Rectangle 1025"/>
            <p:cNvSpPr>
              <a:spLocks noChangeArrowheads="1"/>
            </p:cNvSpPr>
            <p:nvPr/>
          </p:nvSpPr>
          <p:spPr bwMode="auto">
            <a:xfrm>
              <a:off x="1735" y="1202"/>
              <a:ext cx="8" cy="260"/>
            </a:xfrm>
            <a:prstGeom prst="rect">
              <a:avLst/>
            </a:prstGeom>
            <a:solidFill>
              <a:srgbClr val="7400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6" name="Rectangle 1026"/>
            <p:cNvSpPr>
              <a:spLocks noChangeArrowheads="1"/>
            </p:cNvSpPr>
            <p:nvPr/>
          </p:nvSpPr>
          <p:spPr bwMode="auto">
            <a:xfrm>
              <a:off x="1743" y="1202"/>
              <a:ext cx="7" cy="260"/>
            </a:xfrm>
            <a:prstGeom prst="rect">
              <a:avLst/>
            </a:prstGeom>
            <a:solidFill>
              <a:srgbClr val="7300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7" name="Rectangle 1027"/>
            <p:cNvSpPr>
              <a:spLocks noChangeArrowheads="1"/>
            </p:cNvSpPr>
            <p:nvPr/>
          </p:nvSpPr>
          <p:spPr bwMode="auto">
            <a:xfrm>
              <a:off x="1750" y="1202"/>
              <a:ext cx="8" cy="260"/>
            </a:xfrm>
            <a:prstGeom prst="rect">
              <a:avLst/>
            </a:prstGeom>
            <a:solidFill>
              <a:srgbClr val="720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8" name="Rectangle 1028"/>
            <p:cNvSpPr>
              <a:spLocks noChangeArrowheads="1"/>
            </p:cNvSpPr>
            <p:nvPr/>
          </p:nvSpPr>
          <p:spPr bwMode="auto">
            <a:xfrm>
              <a:off x="1758" y="1202"/>
              <a:ext cx="3" cy="260"/>
            </a:xfrm>
            <a:prstGeom prst="rect">
              <a:avLst/>
            </a:prstGeom>
            <a:solidFill>
              <a:srgbClr val="710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39" name="Rectangle 1029"/>
            <p:cNvSpPr>
              <a:spLocks noChangeArrowheads="1"/>
            </p:cNvSpPr>
            <p:nvPr/>
          </p:nvSpPr>
          <p:spPr bwMode="auto">
            <a:xfrm>
              <a:off x="1761" y="1202"/>
              <a:ext cx="8" cy="260"/>
            </a:xfrm>
            <a:prstGeom prst="rect">
              <a:avLst/>
            </a:prstGeom>
            <a:solidFill>
              <a:srgbClr val="7000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0" name="Rectangle 1030"/>
            <p:cNvSpPr>
              <a:spLocks noChangeArrowheads="1"/>
            </p:cNvSpPr>
            <p:nvPr/>
          </p:nvSpPr>
          <p:spPr bwMode="auto">
            <a:xfrm>
              <a:off x="1769" y="1202"/>
              <a:ext cx="7" cy="260"/>
            </a:xfrm>
            <a:prstGeom prst="rect">
              <a:avLst/>
            </a:prstGeom>
            <a:solidFill>
              <a:srgbClr val="6F00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1" name="Rectangle 1031"/>
            <p:cNvSpPr>
              <a:spLocks noChangeArrowheads="1"/>
            </p:cNvSpPr>
            <p:nvPr/>
          </p:nvSpPr>
          <p:spPr bwMode="auto">
            <a:xfrm>
              <a:off x="1776" y="1202"/>
              <a:ext cx="8" cy="260"/>
            </a:xfrm>
            <a:prstGeom prst="rect">
              <a:avLst/>
            </a:prstGeom>
            <a:solidFill>
              <a:srgbClr val="6E00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2" name="Rectangle 1032"/>
            <p:cNvSpPr>
              <a:spLocks noChangeArrowheads="1"/>
            </p:cNvSpPr>
            <p:nvPr/>
          </p:nvSpPr>
          <p:spPr bwMode="auto">
            <a:xfrm>
              <a:off x="1784" y="1202"/>
              <a:ext cx="7" cy="260"/>
            </a:xfrm>
            <a:prstGeom prst="rect">
              <a:avLst/>
            </a:prstGeom>
            <a:solidFill>
              <a:srgbClr val="6D00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3" name="Rectangle 1033"/>
            <p:cNvSpPr>
              <a:spLocks noChangeArrowheads="1"/>
            </p:cNvSpPr>
            <p:nvPr/>
          </p:nvSpPr>
          <p:spPr bwMode="auto">
            <a:xfrm>
              <a:off x="1791" y="1202"/>
              <a:ext cx="8" cy="260"/>
            </a:xfrm>
            <a:prstGeom prst="rect">
              <a:avLst/>
            </a:prstGeom>
            <a:solidFill>
              <a:srgbClr val="6C0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4" name="Rectangle 1034"/>
            <p:cNvSpPr>
              <a:spLocks noChangeArrowheads="1"/>
            </p:cNvSpPr>
            <p:nvPr/>
          </p:nvSpPr>
          <p:spPr bwMode="auto">
            <a:xfrm>
              <a:off x="1799" y="1202"/>
              <a:ext cx="7" cy="260"/>
            </a:xfrm>
            <a:prstGeom prst="rect">
              <a:avLst/>
            </a:prstGeom>
            <a:solidFill>
              <a:srgbClr val="6B00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5" name="Rectangle 1035"/>
            <p:cNvSpPr>
              <a:spLocks noChangeArrowheads="1"/>
            </p:cNvSpPr>
            <p:nvPr/>
          </p:nvSpPr>
          <p:spPr bwMode="auto">
            <a:xfrm>
              <a:off x="1806" y="1202"/>
              <a:ext cx="7" cy="260"/>
            </a:xfrm>
            <a:prstGeom prst="rect">
              <a:avLst/>
            </a:prstGeom>
            <a:solidFill>
              <a:srgbClr val="6A00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6" name="Rectangle 1036"/>
            <p:cNvSpPr>
              <a:spLocks noChangeArrowheads="1"/>
            </p:cNvSpPr>
            <p:nvPr/>
          </p:nvSpPr>
          <p:spPr bwMode="auto">
            <a:xfrm>
              <a:off x="1813" y="1202"/>
              <a:ext cx="4" cy="260"/>
            </a:xfrm>
            <a:prstGeom prst="rect">
              <a:avLst/>
            </a:prstGeom>
            <a:solidFill>
              <a:srgbClr val="6900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7" name="Rectangle 1037"/>
            <p:cNvSpPr>
              <a:spLocks noChangeArrowheads="1"/>
            </p:cNvSpPr>
            <p:nvPr/>
          </p:nvSpPr>
          <p:spPr bwMode="auto">
            <a:xfrm>
              <a:off x="1817" y="1202"/>
              <a:ext cx="8" cy="260"/>
            </a:xfrm>
            <a:prstGeom prst="rect">
              <a:avLst/>
            </a:prstGeom>
            <a:solidFill>
              <a:srgbClr val="68006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8" name="Rectangle 1038"/>
            <p:cNvSpPr>
              <a:spLocks noChangeArrowheads="1"/>
            </p:cNvSpPr>
            <p:nvPr/>
          </p:nvSpPr>
          <p:spPr bwMode="auto">
            <a:xfrm>
              <a:off x="1825" y="1202"/>
              <a:ext cx="7" cy="260"/>
            </a:xfrm>
            <a:prstGeom prst="rect">
              <a:avLst/>
            </a:prstGeom>
            <a:solidFill>
              <a:srgbClr val="67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49" name="Rectangle 1039"/>
            <p:cNvSpPr>
              <a:spLocks noChangeArrowheads="1"/>
            </p:cNvSpPr>
            <p:nvPr/>
          </p:nvSpPr>
          <p:spPr bwMode="auto">
            <a:xfrm>
              <a:off x="1832" y="1202"/>
              <a:ext cx="7" cy="260"/>
            </a:xfrm>
            <a:prstGeom prst="rect">
              <a:avLst/>
            </a:prstGeom>
            <a:solidFill>
              <a:srgbClr val="660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0" name="Rectangle 1040"/>
            <p:cNvSpPr>
              <a:spLocks noChangeArrowheads="1"/>
            </p:cNvSpPr>
            <p:nvPr/>
          </p:nvSpPr>
          <p:spPr bwMode="auto">
            <a:xfrm>
              <a:off x="1839" y="1202"/>
              <a:ext cx="8" cy="260"/>
            </a:xfrm>
            <a:prstGeom prst="rect">
              <a:avLst/>
            </a:prstGeom>
            <a:solidFill>
              <a:srgbClr val="65006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1" name="Rectangle 1041"/>
            <p:cNvSpPr>
              <a:spLocks noChangeArrowheads="1"/>
            </p:cNvSpPr>
            <p:nvPr/>
          </p:nvSpPr>
          <p:spPr bwMode="auto">
            <a:xfrm>
              <a:off x="1847" y="1202"/>
              <a:ext cx="7" cy="260"/>
            </a:xfrm>
            <a:prstGeom prst="rect">
              <a:avLst/>
            </a:prstGeom>
            <a:solidFill>
              <a:srgbClr val="640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2" name="Rectangle 1042"/>
            <p:cNvSpPr>
              <a:spLocks noChangeArrowheads="1"/>
            </p:cNvSpPr>
            <p:nvPr/>
          </p:nvSpPr>
          <p:spPr bwMode="auto">
            <a:xfrm>
              <a:off x="1854" y="1202"/>
              <a:ext cx="8" cy="260"/>
            </a:xfrm>
            <a:prstGeom prst="rect">
              <a:avLst/>
            </a:prstGeom>
            <a:solidFill>
              <a:srgbClr val="6300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3" name="Rectangle 1043"/>
            <p:cNvSpPr>
              <a:spLocks noChangeArrowheads="1"/>
            </p:cNvSpPr>
            <p:nvPr/>
          </p:nvSpPr>
          <p:spPr bwMode="auto">
            <a:xfrm>
              <a:off x="1862" y="1202"/>
              <a:ext cx="3" cy="260"/>
            </a:xfrm>
            <a:prstGeom prst="rect">
              <a:avLst/>
            </a:prstGeom>
            <a:solidFill>
              <a:srgbClr val="620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4" name="Rectangle 1044"/>
            <p:cNvSpPr>
              <a:spLocks noChangeArrowheads="1"/>
            </p:cNvSpPr>
            <p:nvPr/>
          </p:nvSpPr>
          <p:spPr bwMode="auto">
            <a:xfrm>
              <a:off x="1865" y="1202"/>
              <a:ext cx="8" cy="260"/>
            </a:xfrm>
            <a:prstGeom prst="rect">
              <a:avLst/>
            </a:prstGeom>
            <a:solidFill>
              <a:srgbClr val="610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5" name="Rectangle 1045"/>
            <p:cNvSpPr>
              <a:spLocks noChangeArrowheads="1"/>
            </p:cNvSpPr>
            <p:nvPr/>
          </p:nvSpPr>
          <p:spPr bwMode="auto">
            <a:xfrm>
              <a:off x="1873" y="1202"/>
              <a:ext cx="7" cy="260"/>
            </a:xfrm>
            <a:prstGeom prst="rect">
              <a:avLst/>
            </a:prstGeom>
            <a:solidFill>
              <a:srgbClr val="6000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6" name="Rectangle 1046"/>
            <p:cNvSpPr>
              <a:spLocks noChangeArrowheads="1"/>
            </p:cNvSpPr>
            <p:nvPr/>
          </p:nvSpPr>
          <p:spPr bwMode="auto">
            <a:xfrm>
              <a:off x="1880" y="1202"/>
              <a:ext cx="8" cy="260"/>
            </a:xfrm>
            <a:prstGeom prst="rect">
              <a:avLst/>
            </a:prstGeom>
            <a:solidFill>
              <a:srgbClr val="5F0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7" name="Rectangle 1047"/>
            <p:cNvSpPr>
              <a:spLocks noChangeArrowheads="1"/>
            </p:cNvSpPr>
            <p:nvPr/>
          </p:nvSpPr>
          <p:spPr bwMode="auto">
            <a:xfrm>
              <a:off x="1888" y="1202"/>
              <a:ext cx="3" cy="260"/>
            </a:xfrm>
            <a:prstGeom prst="rect">
              <a:avLst/>
            </a:prstGeom>
            <a:solidFill>
              <a:srgbClr val="5E0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8" name="Rectangle 1048"/>
            <p:cNvSpPr>
              <a:spLocks noChangeArrowheads="1"/>
            </p:cNvSpPr>
            <p:nvPr/>
          </p:nvSpPr>
          <p:spPr bwMode="auto">
            <a:xfrm>
              <a:off x="1891" y="1202"/>
              <a:ext cx="4" cy="260"/>
            </a:xfrm>
            <a:prstGeom prst="rect">
              <a:avLst/>
            </a:prstGeom>
            <a:solidFill>
              <a:srgbClr val="5D00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59" name="Rectangle 1049"/>
            <p:cNvSpPr>
              <a:spLocks noChangeArrowheads="1"/>
            </p:cNvSpPr>
            <p:nvPr/>
          </p:nvSpPr>
          <p:spPr bwMode="auto">
            <a:xfrm>
              <a:off x="1895" y="1202"/>
              <a:ext cx="8" cy="260"/>
            </a:xfrm>
            <a:prstGeom prst="rect">
              <a:avLst/>
            </a:prstGeom>
            <a:solidFill>
              <a:srgbClr val="5C00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0" name="Rectangle 1050"/>
            <p:cNvSpPr>
              <a:spLocks noChangeArrowheads="1"/>
            </p:cNvSpPr>
            <p:nvPr/>
          </p:nvSpPr>
          <p:spPr bwMode="auto">
            <a:xfrm>
              <a:off x="1903" y="1202"/>
              <a:ext cx="7" cy="260"/>
            </a:xfrm>
            <a:prstGeom prst="rect">
              <a:avLst/>
            </a:prstGeom>
            <a:solidFill>
              <a:srgbClr val="5B00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1" name="Rectangle 1051"/>
            <p:cNvSpPr>
              <a:spLocks noChangeArrowheads="1"/>
            </p:cNvSpPr>
            <p:nvPr/>
          </p:nvSpPr>
          <p:spPr bwMode="auto">
            <a:xfrm>
              <a:off x="1910" y="1202"/>
              <a:ext cx="4" cy="260"/>
            </a:xfrm>
            <a:prstGeom prst="rect">
              <a:avLst/>
            </a:prstGeom>
            <a:solidFill>
              <a:srgbClr val="5A0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2" name="Rectangle 1052"/>
            <p:cNvSpPr>
              <a:spLocks noChangeArrowheads="1"/>
            </p:cNvSpPr>
            <p:nvPr/>
          </p:nvSpPr>
          <p:spPr bwMode="auto">
            <a:xfrm>
              <a:off x="1914" y="1202"/>
              <a:ext cx="7" cy="260"/>
            </a:xfrm>
            <a:prstGeom prst="rect">
              <a:avLst/>
            </a:prstGeom>
            <a:solidFill>
              <a:srgbClr val="5900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3" name="Rectangle 1053"/>
            <p:cNvSpPr>
              <a:spLocks noChangeArrowheads="1"/>
            </p:cNvSpPr>
            <p:nvPr/>
          </p:nvSpPr>
          <p:spPr bwMode="auto">
            <a:xfrm>
              <a:off x="1921" y="1202"/>
              <a:ext cx="8" cy="260"/>
            </a:xfrm>
            <a:prstGeom prst="rect">
              <a:avLst/>
            </a:prstGeom>
            <a:solidFill>
              <a:srgbClr val="5800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4" name="Rectangle 1054"/>
            <p:cNvSpPr>
              <a:spLocks noChangeArrowheads="1"/>
            </p:cNvSpPr>
            <p:nvPr/>
          </p:nvSpPr>
          <p:spPr bwMode="auto">
            <a:xfrm>
              <a:off x="1929" y="1202"/>
              <a:ext cx="7" cy="260"/>
            </a:xfrm>
            <a:prstGeom prst="rect">
              <a:avLst/>
            </a:prstGeom>
            <a:solidFill>
              <a:srgbClr val="570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5" name="Rectangle 1055"/>
            <p:cNvSpPr>
              <a:spLocks noChangeArrowheads="1"/>
            </p:cNvSpPr>
            <p:nvPr/>
          </p:nvSpPr>
          <p:spPr bwMode="auto">
            <a:xfrm>
              <a:off x="1936" y="1202"/>
              <a:ext cx="7" cy="260"/>
            </a:xfrm>
            <a:prstGeom prst="rect">
              <a:avLst/>
            </a:prstGeom>
            <a:solidFill>
              <a:srgbClr val="5600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6" name="Rectangle 1056"/>
            <p:cNvSpPr>
              <a:spLocks noChangeArrowheads="1"/>
            </p:cNvSpPr>
            <p:nvPr/>
          </p:nvSpPr>
          <p:spPr bwMode="auto">
            <a:xfrm>
              <a:off x="1943" y="1202"/>
              <a:ext cx="8" cy="260"/>
            </a:xfrm>
            <a:prstGeom prst="rect">
              <a:avLst/>
            </a:prstGeom>
            <a:solidFill>
              <a:srgbClr val="5500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7" name="Rectangle 1057"/>
            <p:cNvSpPr>
              <a:spLocks noChangeArrowheads="1"/>
            </p:cNvSpPr>
            <p:nvPr/>
          </p:nvSpPr>
          <p:spPr bwMode="auto">
            <a:xfrm>
              <a:off x="1951" y="1202"/>
              <a:ext cx="7" cy="260"/>
            </a:xfrm>
            <a:prstGeom prst="rect">
              <a:avLst/>
            </a:prstGeom>
            <a:solidFill>
              <a:srgbClr val="5400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8" name="Rectangle 1058"/>
            <p:cNvSpPr>
              <a:spLocks noChangeArrowheads="1"/>
            </p:cNvSpPr>
            <p:nvPr/>
          </p:nvSpPr>
          <p:spPr bwMode="auto">
            <a:xfrm>
              <a:off x="1958" y="1202"/>
              <a:ext cx="4" cy="260"/>
            </a:xfrm>
            <a:prstGeom prst="rect">
              <a:avLst/>
            </a:prstGeom>
            <a:solidFill>
              <a:srgbClr val="530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69" name="Rectangle 1059"/>
            <p:cNvSpPr>
              <a:spLocks noChangeArrowheads="1"/>
            </p:cNvSpPr>
            <p:nvPr/>
          </p:nvSpPr>
          <p:spPr bwMode="auto">
            <a:xfrm>
              <a:off x="1962" y="1202"/>
              <a:ext cx="7" cy="260"/>
            </a:xfrm>
            <a:prstGeom prst="rect">
              <a:avLst/>
            </a:prstGeom>
            <a:solidFill>
              <a:srgbClr val="5200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0" name="Rectangle 1060"/>
            <p:cNvSpPr>
              <a:spLocks noChangeArrowheads="1"/>
            </p:cNvSpPr>
            <p:nvPr/>
          </p:nvSpPr>
          <p:spPr bwMode="auto">
            <a:xfrm>
              <a:off x="1969" y="1202"/>
              <a:ext cx="4" cy="260"/>
            </a:xfrm>
            <a:prstGeom prst="rect">
              <a:avLst/>
            </a:prstGeom>
            <a:solidFill>
              <a:srgbClr val="5100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1" name="Rectangle 1061"/>
            <p:cNvSpPr>
              <a:spLocks noChangeArrowheads="1"/>
            </p:cNvSpPr>
            <p:nvPr/>
          </p:nvSpPr>
          <p:spPr bwMode="auto">
            <a:xfrm>
              <a:off x="1973" y="1202"/>
              <a:ext cx="4" cy="260"/>
            </a:xfrm>
            <a:prstGeom prst="rect">
              <a:avLst/>
            </a:prstGeom>
            <a:solidFill>
              <a:srgbClr val="510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2" name="Rectangle 1062"/>
            <p:cNvSpPr>
              <a:spLocks noChangeArrowheads="1"/>
            </p:cNvSpPr>
            <p:nvPr/>
          </p:nvSpPr>
          <p:spPr bwMode="auto">
            <a:xfrm>
              <a:off x="1977" y="1202"/>
              <a:ext cx="7" cy="260"/>
            </a:xfrm>
            <a:prstGeom prst="rect">
              <a:avLst/>
            </a:prstGeom>
            <a:solidFill>
              <a:srgbClr val="5000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3" name="Rectangle 1063"/>
            <p:cNvSpPr>
              <a:spLocks noChangeArrowheads="1"/>
            </p:cNvSpPr>
            <p:nvPr/>
          </p:nvSpPr>
          <p:spPr bwMode="auto">
            <a:xfrm>
              <a:off x="1984" y="1202"/>
              <a:ext cx="8" cy="260"/>
            </a:xfrm>
            <a:prstGeom prst="rect">
              <a:avLst/>
            </a:prstGeom>
            <a:solidFill>
              <a:srgbClr val="4F00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4" name="Rectangle 1064"/>
            <p:cNvSpPr>
              <a:spLocks noChangeArrowheads="1"/>
            </p:cNvSpPr>
            <p:nvPr/>
          </p:nvSpPr>
          <p:spPr bwMode="auto">
            <a:xfrm>
              <a:off x="1992" y="1202"/>
              <a:ext cx="7" cy="260"/>
            </a:xfrm>
            <a:prstGeom prst="rect">
              <a:avLst/>
            </a:prstGeom>
            <a:solidFill>
              <a:srgbClr val="4E00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5" name="Rectangle 1065"/>
            <p:cNvSpPr>
              <a:spLocks noChangeArrowheads="1"/>
            </p:cNvSpPr>
            <p:nvPr/>
          </p:nvSpPr>
          <p:spPr bwMode="auto">
            <a:xfrm>
              <a:off x="1999" y="1202"/>
              <a:ext cx="8" cy="260"/>
            </a:xfrm>
            <a:prstGeom prst="rect">
              <a:avLst/>
            </a:prstGeom>
            <a:solidFill>
              <a:srgbClr val="4D0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6" name="Freeform 1066"/>
            <p:cNvSpPr>
              <a:spLocks/>
            </p:cNvSpPr>
            <p:nvPr/>
          </p:nvSpPr>
          <p:spPr bwMode="auto">
            <a:xfrm>
              <a:off x="1564" y="1202"/>
              <a:ext cx="439" cy="256"/>
            </a:xfrm>
            <a:custGeom>
              <a:avLst/>
              <a:gdLst>
                <a:gd name="T0" fmla="*/ 1848 w 1888"/>
                <a:gd name="T1" fmla="*/ 0 h 1104"/>
                <a:gd name="T2" fmla="*/ 1888 w 1888"/>
                <a:gd name="T3" fmla="*/ 40 h 1104"/>
                <a:gd name="T4" fmla="*/ 1888 w 1888"/>
                <a:gd name="T5" fmla="*/ 40 h 1104"/>
                <a:gd name="T6" fmla="*/ 1888 w 1888"/>
                <a:gd name="T7" fmla="*/ 1064 h 1104"/>
                <a:gd name="T8" fmla="*/ 1888 w 1888"/>
                <a:gd name="T9" fmla="*/ 1064 h 1104"/>
                <a:gd name="T10" fmla="*/ 1848 w 1888"/>
                <a:gd name="T11" fmla="*/ 1104 h 1104"/>
                <a:gd name="T12" fmla="*/ 1848 w 1888"/>
                <a:gd name="T13" fmla="*/ 1104 h 1104"/>
                <a:gd name="T14" fmla="*/ 1848 w 1888"/>
                <a:gd name="T15" fmla="*/ 1104 h 1104"/>
                <a:gd name="T16" fmla="*/ 40 w 1888"/>
                <a:gd name="T17" fmla="*/ 1104 h 1104"/>
                <a:gd name="T18" fmla="*/ 40 w 1888"/>
                <a:gd name="T19" fmla="*/ 1104 h 1104"/>
                <a:gd name="T20" fmla="*/ 0 w 1888"/>
                <a:gd name="T21" fmla="*/ 1064 h 1104"/>
                <a:gd name="T22" fmla="*/ 0 w 1888"/>
                <a:gd name="T23" fmla="*/ 1064 h 1104"/>
                <a:gd name="T24" fmla="*/ 0 w 1888"/>
                <a:gd name="T25" fmla="*/ 40 h 1104"/>
                <a:gd name="T26" fmla="*/ 40 w 1888"/>
                <a:gd name="T27" fmla="*/ 0 h 1104"/>
                <a:gd name="T28" fmla="*/ 40 w 1888"/>
                <a:gd name="T29" fmla="*/ 0 h 1104"/>
                <a:gd name="T30" fmla="*/ 1848 w 1888"/>
                <a:gd name="T31" fmla="*/ 0 h 1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88" h="1104">
                  <a:moveTo>
                    <a:pt x="1848" y="0"/>
                  </a:moveTo>
                  <a:cubicBezTo>
                    <a:pt x="1871" y="0"/>
                    <a:pt x="1888" y="18"/>
                    <a:pt x="1888" y="40"/>
                  </a:cubicBezTo>
                  <a:lnTo>
                    <a:pt x="1888" y="40"/>
                  </a:lnTo>
                  <a:lnTo>
                    <a:pt x="1888" y="1064"/>
                  </a:lnTo>
                  <a:lnTo>
                    <a:pt x="1888" y="1064"/>
                  </a:lnTo>
                  <a:cubicBezTo>
                    <a:pt x="1888" y="1087"/>
                    <a:pt x="1871" y="1104"/>
                    <a:pt x="1848" y="1104"/>
                  </a:cubicBezTo>
                  <a:cubicBezTo>
                    <a:pt x="1848" y="1104"/>
                    <a:pt x="1848" y="1104"/>
                    <a:pt x="1848" y="1104"/>
                  </a:cubicBezTo>
                  <a:lnTo>
                    <a:pt x="1848" y="1104"/>
                  </a:lnTo>
                  <a:lnTo>
                    <a:pt x="40" y="1104"/>
                  </a:lnTo>
                  <a:lnTo>
                    <a:pt x="40" y="1104"/>
                  </a:lnTo>
                  <a:cubicBezTo>
                    <a:pt x="18" y="1104"/>
                    <a:pt x="0" y="1087"/>
                    <a:pt x="0" y="1064"/>
                  </a:cubicBezTo>
                  <a:lnTo>
                    <a:pt x="0" y="1064"/>
                  </a:lnTo>
                  <a:lnTo>
                    <a:pt x="0" y="40"/>
                  </a:lnTo>
                  <a:cubicBezTo>
                    <a:pt x="0" y="18"/>
                    <a:pt x="18" y="0"/>
                    <a:pt x="40" y="0"/>
                  </a:cubicBezTo>
                  <a:lnTo>
                    <a:pt x="40" y="0"/>
                  </a:lnTo>
                  <a:lnTo>
                    <a:pt x="1848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77" name="Rectangle 1067"/>
            <p:cNvSpPr>
              <a:spLocks noChangeArrowheads="1"/>
            </p:cNvSpPr>
            <p:nvPr/>
          </p:nvSpPr>
          <p:spPr bwMode="auto">
            <a:xfrm>
              <a:off x="1654" y="1235"/>
              <a:ext cx="271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Kategoria   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8" name="Rectangle 1068"/>
            <p:cNvSpPr>
              <a:spLocks noChangeArrowheads="1"/>
            </p:cNvSpPr>
            <p:nvPr/>
          </p:nvSpPr>
          <p:spPr bwMode="auto">
            <a:xfrm>
              <a:off x="1687" y="1309"/>
              <a:ext cx="204" cy="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7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 Narrow" panose="020B0606020202030204" pitchFamily="34" charset="0"/>
                </a:rPr>
                <a:t>systemu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9" name="Line 1069"/>
            <p:cNvSpPr>
              <a:spLocks noChangeShapeType="1"/>
            </p:cNvSpPr>
            <p:nvPr/>
          </p:nvSpPr>
          <p:spPr bwMode="auto">
            <a:xfrm flipH="1">
              <a:off x="3355" y="1287"/>
              <a:ext cx="1052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0" name="Freeform 1070"/>
            <p:cNvSpPr>
              <a:spLocks noEditPoints="1"/>
            </p:cNvSpPr>
            <p:nvPr/>
          </p:nvSpPr>
          <p:spPr bwMode="auto">
            <a:xfrm>
              <a:off x="4351" y="1265"/>
              <a:ext cx="56" cy="44"/>
            </a:xfrm>
            <a:custGeom>
              <a:avLst/>
              <a:gdLst>
                <a:gd name="T0" fmla="*/ 56 w 56"/>
                <a:gd name="T1" fmla="*/ 22 h 44"/>
                <a:gd name="T2" fmla="*/ 0 w 56"/>
                <a:gd name="T3" fmla="*/ 0 h 44"/>
                <a:gd name="T4" fmla="*/ 56 w 56"/>
                <a:gd name="T5" fmla="*/ 22 h 44"/>
                <a:gd name="T6" fmla="*/ 0 w 56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4">
                  <a:moveTo>
                    <a:pt x="56" y="22"/>
                  </a:moveTo>
                  <a:lnTo>
                    <a:pt x="0" y="0"/>
                  </a:lnTo>
                  <a:moveTo>
                    <a:pt x="56" y="22"/>
                  </a:moveTo>
                  <a:lnTo>
                    <a:pt x="0" y="44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1" name="Line 1071"/>
            <p:cNvSpPr>
              <a:spLocks noChangeShapeType="1"/>
            </p:cNvSpPr>
            <p:nvPr/>
          </p:nvSpPr>
          <p:spPr bwMode="auto">
            <a:xfrm flipV="1">
              <a:off x="2274" y="1543"/>
              <a:ext cx="0" cy="41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2" name="Line 1072"/>
            <p:cNvSpPr>
              <a:spLocks noChangeShapeType="1"/>
            </p:cNvSpPr>
            <p:nvPr/>
          </p:nvSpPr>
          <p:spPr bwMode="auto">
            <a:xfrm flipH="1">
              <a:off x="2155" y="1543"/>
              <a:ext cx="119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3" name="Line 1073"/>
            <p:cNvSpPr>
              <a:spLocks noChangeShapeType="1"/>
            </p:cNvSpPr>
            <p:nvPr/>
          </p:nvSpPr>
          <p:spPr bwMode="auto">
            <a:xfrm>
              <a:off x="2155" y="1543"/>
              <a:ext cx="0" cy="75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4" name="Line 1074"/>
            <p:cNvSpPr>
              <a:spLocks noChangeShapeType="1"/>
            </p:cNvSpPr>
            <p:nvPr/>
          </p:nvSpPr>
          <p:spPr bwMode="auto">
            <a:xfrm>
              <a:off x="2155" y="1618"/>
              <a:ext cx="86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5" name="Freeform 1075"/>
            <p:cNvSpPr>
              <a:spLocks noEditPoints="1"/>
            </p:cNvSpPr>
            <p:nvPr/>
          </p:nvSpPr>
          <p:spPr bwMode="auto">
            <a:xfrm>
              <a:off x="2185" y="1595"/>
              <a:ext cx="56" cy="45"/>
            </a:xfrm>
            <a:custGeom>
              <a:avLst/>
              <a:gdLst>
                <a:gd name="T0" fmla="*/ 56 w 56"/>
                <a:gd name="T1" fmla="*/ 23 h 45"/>
                <a:gd name="T2" fmla="*/ 0 w 56"/>
                <a:gd name="T3" fmla="*/ 45 h 45"/>
                <a:gd name="T4" fmla="*/ 56 w 56"/>
                <a:gd name="T5" fmla="*/ 23 h 45"/>
                <a:gd name="T6" fmla="*/ 0 w 56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5">
                  <a:moveTo>
                    <a:pt x="56" y="23"/>
                  </a:moveTo>
                  <a:lnTo>
                    <a:pt x="0" y="45"/>
                  </a:lnTo>
                  <a:moveTo>
                    <a:pt x="56" y="23"/>
                  </a:moveTo>
                  <a:lnTo>
                    <a:pt x="0" y="0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6" name="Line 1076"/>
            <p:cNvSpPr>
              <a:spLocks noChangeShapeType="1"/>
            </p:cNvSpPr>
            <p:nvPr/>
          </p:nvSpPr>
          <p:spPr bwMode="auto">
            <a:xfrm flipH="1">
              <a:off x="1914" y="1711"/>
              <a:ext cx="327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7" name="Freeform 1077"/>
            <p:cNvSpPr>
              <a:spLocks/>
            </p:cNvSpPr>
            <p:nvPr/>
          </p:nvSpPr>
          <p:spPr bwMode="auto">
            <a:xfrm>
              <a:off x="1914" y="1692"/>
              <a:ext cx="74" cy="37"/>
            </a:xfrm>
            <a:custGeom>
              <a:avLst/>
              <a:gdLst>
                <a:gd name="T0" fmla="*/ 37 w 74"/>
                <a:gd name="T1" fmla="*/ 0 h 37"/>
                <a:gd name="T2" fmla="*/ 0 w 74"/>
                <a:gd name="T3" fmla="*/ 19 h 37"/>
                <a:gd name="T4" fmla="*/ 37 w 74"/>
                <a:gd name="T5" fmla="*/ 37 h 37"/>
                <a:gd name="T6" fmla="*/ 74 w 74"/>
                <a:gd name="T7" fmla="*/ 19 h 37"/>
                <a:gd name="T8" fmla="*/ 37 w 7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7">
                  <a:moveTo>
                    <a:pt x="37" y="0"/>
                  </a:moveTo>
                  <a:lnTo>
                    <a:pt x="0" y="19"/>
                  </a:lnTo>
                  <a:lnTo>
                    <a:pt x="37" y="37"/>
                  </a:lnTo>
                  <a:lnTo>
                    <a:pt x="74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8" name="Freeform 1078"/>
            <p:cNvSpPr>
              <a:spLocks/>
            </p:cNvSpPr>
            <p:nvPr/>
          </p:nvSpPr>
          <p:spPr bwMode="auto">
            <a:xfrm>
              <a:off x="1914" y="1692"/>
              <a:ext cx="74" cy="37"/>
            </a:xfrm>
            <a:custGeom>
              <a:avLst/>
              <a:gdLst>
                <a:gd name="T0" fmla="*/ 37 w 74"/>
                <a:gd name="T1" fmla="*/ 0 h 37"/>
                <a:gd name="T2" fmla="*/ 0 w 74"/>
                <a:gd name="T3" fmla="*/ 19 h 37"/>
                <a:gd name="T4" fmla="*/ 37 w 74"/>
                <a:gd name="T5" fmla="*/ 37 h 37"/>
                <a:gd name="T6" fmla="*/ 74 w 74"/>
                <a:gd name="T7" fmla="*/ 19 h 37"/>
                <a:gd name="T8" fmla="*/ 37 w 74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7">
                  <a:moveTo>
                    <a:pt x="37" y="0"/>
                  </a:moveTo>
                  <a:lnTo>
                    <a:pt x="0" y="19"/>
                  </a:lnTo>
                  <a:lnTo>
                    <a:pt x="37" y="37"/>
                  </a:lnTo>
                  <a:lnTo>
                    <a:pt x="74" y="19"/>
                  </a:lnTo>
                  <a:lnTo>
                    <a:pt x="37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89" name="Line 1079"/>
            <p:cNvSpPr>
              <a:spLocks noChangeShapeType="1"/>
            </p:cNvSpPr>
            <p:nvPr/>
          </p:nvSpPr>
          <p:spPr bwMode="auto">
            <a:xfrm flipH="1">
              <a:off x="2007" y="1328"/>
              <a:ext cx="278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0" name="Freeform 1080"/>
            <p:cNvSpPr>
              <a:spLocks/>
            </p:cNvSpPr>
            <p:nvPr/>
          </p:nvSpPr>
          <p:spPr bwMode="auto">
            <a:xfrm>
              <a:off x="2007" y="1309"/>
              <a:ext cx="74" cy="38"/>
            </a:xfrm>
            <a:custGeom>
              <a:avLst/>
              <a:gdLst>
                <a:gd name="T0" fmla="*/ 37 w 74"/>
                <a:gd name="T1" fmla="*/ 0 h 38"/>
                <a:gd name="T2" fmla="*/ 0 w 74"/>
                <a:gd name="T3" fmla="*/ 19 h 38"/>
                <a:gd name="T4" fmla="*/ 37 w 74"/>
                <a:gd name="T5" fmla="*/ 38 h 38"/>
                <a:gd name="T6" fmla="*/ 74 w 74"/>
                <a:gd name="T7" fmla="*/ 19 h 38"/>
                <a:gd name="T8" fmla="*/ 37 w 74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8">
                  <a:moveTo>
                    <a:pt x="37" y="0"/>
                  </a:moveTo>
                  <a:lnTo>
                    <a:pt x="0" y="19"/>
                  </a:lnTo>
                  <a:lnTo>
                    <a:pt x="37" y="38"/>
                  </a:lnTo>
                  <a:lnTo>
                    <a:pt x="74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1" name="Freeform 1081"/>
            <p:cNvSpPr>
              <a:spLocks/>
            </p:cNvSpPr>
            <p:nvPr/>
          </p:nvSpPr>
          <p:spPr bwMode="auto">
            <a:xfrm>
              <a:off x="2007" y="1309"/>
              <a:ext cx="74" cy="38"/>
            </a:xfrm>
            <a:custGeom>
              <a:avLst/>
              <a:gdLst>
                <a:gd name="T0" fmla="*/ 37 w 74"/>
                <a:gd name="T1" fmla="*/ 0 h 38"/>
                <a:gd name="T2" fmla="*/ 0 w 74"/>
                <a:gd name="T3" fmla="*/ 19 h 38"/>
                <a:gd name="T4" fmla="*/ 37 w 74"/>
                <a:gd name="T5" fmla="*/ 38 h 38"/>
                <a:gd name="T6" fmla="*/ 74 w 74"/>
                <a:gd name="T7" fmla="*/ 19 h 38"/>
                <a:gd name="T8" fmla="*/ 37 w 74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8">
                  <a:moveTo>
                    <a:pt x="37" y="0"/>
                  </a:moveTo>
                  <a:lnTo>
                    <a:pt x="0" y="19"/>
                  </a:lnTo>
                  <a:lnTo>
                    <a:pt x="37" y="38"/>
                  </a:lnTo>
                  <a:lnTo>
                    <a:pt x="74" y="19"/>
                  </a:lnTo>
                  <a:lnTo>
                    <a:pt x="37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2" name="Line 1082"/>
            <p:cNvSpPr>
              <a:spLocks noChangeShapeType="1"/>
            </p:cNvSpPr>
            <p:nvPr/>
          </p:nvSpPr>
          <p:spPr bwMode="auto">
            <a:xfrm flipV="1">
              <a:off x="4325" y="1841"/>
              <a:ext cx="524" cy="367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3" name="Freeform 1083"/>
            <p:cNvSpPr>
              <a:spLocks/>
            </p:cNvSpPr>
            <p:nvPr/>
          </p:nvSpPr>
          <p:spPr bwMode="auto">
            <a:xfrm>
              <a:off x="4786" y="1841"/>
              <a:ext cx="63" cy="52"/>
            </a:xfrm>
            <a:custGeom>
              <a:avLst/>
              <a:gdLst>
                <a:gd name="T0" fmla="*/ 26 w 63"/>
                <a:gd name="T1" fmla="*/ 52 h 52"/>
                <a:gd name="T2" fmla="*/ 0 w 63"/>
                <a:gd name="T3" fmla="*/ 14 h 52"/>
                <a:gd name="T4" fmla="*/ 63 w 63"/>
                <a:gd name="T5" fmla="*/ 0 h 52"/>
                <a:gd name="T6" fmla="*/ 26 w 63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52">
                  <a:moveTo>
                    <a:pt x="26" y="52"/>
                  </a:moveTo>
                  <a:lnTo>
                    <a:pt x="0" y="14"/>
                  </a:lnTo>
                  <a:lnTo>
                    <a:pt x="63" y="0"/>
                  </a:lnTo>
                  <a:lnTo>
                    <a:pt x="26" y="52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4" name="Freeform 1084"/>
            <p:cNvSpPr>
              <a:spLocks/>
            </p:cNvSpPr>
            <p:nvPr/>
          </p:nvSpPr>
          <p:spPr bwMode="auto">
            <a:xfrm>
              <a:off x="4786" y="1841"/>
              <a:ext cx="63" cy="52"/>
            </a:xfrm>
            <a:custGeom>
              <a:avLst/>
              <a:gdLst>
                <a:gd name="T0" fmla="*/ 26 w 63"/>
                <a:gd name="T1" fmla="*/ 52 h 52"/>
                <a:gd name="T2" fmla="*/ 0 w 63"/>
                <a:gd name="T3" fmla="*/ 14 h 52"/>
                <a:gd name="T4" fmla="*/ 63 w 63"/>
                <a:gd name="T5" fmla="*/ 0 h 52"/>
                <a:gd name="T6" fmla="*/ 26 w 63"/>
                <a:gd name="T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52">
                  <a:moveTo>
                    <a:pt x="26" y="52"/>
                  </a:moveTo>
                  <a:lnTo>
                    <a:pt x="0" y="14"/>
                  </a:lnTo>
                  <a:lnTo>
                    <a:pt x="63" y="0"/>
                  </a:lnTo>
                  <a:lnTo>
                    <a:pt x="26" y="5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5" name="Line 1085"/>
            <p:cNvSpPr>
              <a:spLocks noChangeShapeType="1"/>
            </p:cNvSpPr>
            <p:nvPr/>
          </p:nvSpPr>
          <p:spPr bwMode="auto">
            <a:xfrm flipV="1">
              <a:off x="4648" y="1855"/>
              <a:ext cx="264" cy="342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6" name="Freeform 1086"/>
            <p:cNvSpPr>
              <a:spLocks/>
            </p:cNvSpPr>
            <p:nvPr/>
          </p:nvSpPr>
          <p:spPr bwMode="auto">
            <a:xfrm>
              <a:off x="4856" y="1855"/>
              <a:ext cx="56" cy="60"/>
            </a:xfrm>
            <a:custGeom>
              <a:avLst/>
              <a:gdLst>
                <a:gd name="T0" fmla="*/ 37 w 56"/>
                <a:gd name="T1" fmla="*/ 60 h 60"/>
                <a:gd name="T2" fmla="*/ 0 w 56"/>
                <a:gd name="T3" fmla="*/ 34 h 60"/>
                <a:gd name="T4" fmla="*/ 56 w 56"/>
                <a:gd name="T5" fmla="*/ 0 h 60"/>
                <a:gd name="T6" fmla="*/ 37 w 56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0">
                  <a:moveTo>
                    <a:pt x="37" y="60"/>
                  </a:moveTo>
                  <a:lnTo>
                    <a:pt x="0" y="34"/>
                  </a:lnTo>
                  <a:lnTo>
                    <a:pt x="56" y="0"/>
                  </a:lnTo>
                  <a:lnTo>
                    <a:pt x="37" y="60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7" name="Freeform 1087"/>
            <p:cNvSpPr>
              <a:spLocks/>
            </p:cNvSpPr>
            <p:nvPr/>
          </p:nvSpPr>
          <p:spPr bwMode="auto">
            <a:xfrm>
              <a:off x="4856" y="1855"/>
              <a:ext cx="56" cy="60"/>
            </a:xfrm>
            <a:custGeom>
              <a:avLst/>
              <a:gdLst>
                <a:gd name="T0" fmla="*/ 37 w 56"/>
                <a:gd name="T1" fmla="*/ 60 h 60"/>
                <a:gd name="T2" fmla="*/ 0 w 56"/>
                <a:gd name="T3" fmla="*/ 34 h 60"/>
                <a:gd name="T4" fmla="*/ 56 w 56"/>
                <a:gd name="T5" fmla="*/ 0 h 60"/>
                <a:gd name="T6" fmla="*/ 37 w 56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0">
                  <a:moveTo>
                    <a:pt x="37" y="60"/>
                  </a:moveTo>
                  <a:lnTo>
                    <a:pt x="0" y="34"/>
                  </a:lnTo>
                  <a:lnTo>
                    <a:pt x="56" y="0"/>
                  </a:lnTo>
                  <a:lnTo>
                    <a:pt x="37" y="6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8" name="Line 1088"/>
            <p:cNvSpPr>
              <a:spLocks noChangeShapeType="1"/>
            </p:cNvSpPr>
            <p:nvPr/>
          </p:nvSpPr>
          <p:spPr bwMode="auto">
            <a:xfrm flipV="1">
              <a:off x="5012" y="1855"/>
              <a:ext cx="0" cy="342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99" name="Freeform 1089"/>
            <p:cNvSpPr>
              <a:spLocks/>
            </p:cNvSpPr>
            <p:nvPr/>
          </p:nvSpPr>
          <p:spPr bwMode="auto">
            <a:xfrm>
              <a:off x="4990" y="1855"/>
              <a:ext cx="44" cy="60"/>
            </a:xfrm>
            <a:custGeom>
              <a:avLst/>
              <a:gdLst>
                <a:gd name="T0" fmla="*/ 44 w 44"/>
                <a:gd name="T1" fmla="*/ 60 h 60"/>
                <a:gd name="T2" fmla="*/ 0 w 44"/>
                <a:gd name="T3" fmla="*/ 60 h 60"/>
                <a:gd name="T4" fmla="*/ 22 w 44"/>
                <a:gd name="T5" fmla="*/ 0 h 60"/>
                <a:gd name="T6" fmla="*/ 44 w 44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0">
                  <a:moveTo>
                    <a:pt x="44" y="60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0" name="Freeform 1090"/>
            <p:cNvSpPr>
              <a:spLocks/>
            </p:cNvSpPr>
            <p:nvPr/>
          </p:nvSpPr>
          <p:spPr bwMode="auto">
            <a:xfrm>
              <a:off x="4990" y="1855"/>
              <a:ext cx="44" cy="60"/>
            </a:xfrm>
            <a:custGeom>
              <a:avLst/>
              <a:gdLst>
                <a:gd name="T0" fmla="*/ 44 w 44"/>
                <a:gd name="T1" fmla="*/ 60 h 60"/>
                <a:gd name="T2" fmla="*/ 0 w 44"/>
                <a:gd name="T3" fmla="*/ 60 h 60"/>
                <a:gd name="T4" fmla="*/ 22 w 44"/>
                <a:gd name="T5" fmla="*/ 0 h 60"/>
                <a:gd name="T6" fmla="*/ 44 w 44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0">
                  <a:moveTo>
                    <a:pt x="44" y="60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44" y="6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1" name="Line 1091"/>
            <p:cNvSpPr>
              <a:spLocks noChangeShapeType="1"/>
            </p:cNvSpPr>
            <p:nvPr/>
          </p:nvSpPr>
          <p:spPr bwMode="auto">
            <a:xfrm flipH="1" flipV="1">
              <a:off x="5116" y="1855"/>
              <a:ext cx="271" cy="342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2" name="Freeform 1092"/>
            <p:cNvSpPr>
              <a:spLocks/>
            </p:cNvSpPr>
            <p:nvPr/>
          </p:nvSpPr>
          <p:spPr bwMode="auto">
            <a:xfrm>
              <a:off x="5116" y="1855"/>
              <a:ext cx="56" cy="60"/>
            </a:xfrm>
            <a:custGeom>
              <a:avLst/>
              <a:gdLst>
                <a:gd name="T0" fmla="*/ 56 w 56"/>
                <a:gd name="T1" fmla="*/ 34 h 60"/>
                <a:gd name="T2" fmla="*/ 19 w 56"/>
                <a:gd name="T3" fmla="*/ 60 h 60"/>
                <a:gd name="T4" fmla="*/ 0 w 56"/>
                <a:gd name="T5" fmla="*/ 0 h 60"/>
                <a:gd name="T6" fmla="*/ 56 w 56"/>
                <a:gd name="T7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0">
                  <a:moveTo>
                    <a:pt x="56" y="34"/>
                  </a:moveTo>
                  <a:lnTo>
                    <a:pt x="19" y="60"/>
                  </a:lnTo>
                  <a:lnTo>
                    <a:pt x="0" y="0"/>
                  </a:lnTo>
                  <a:lnTo>
                    <a:pt x="56" y="34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3" name="Freeform 1093"/>
            <p:cNvSpPr>
              <a:spLocks/>
            </p:cNvSpPr>
            <p:nvPr/>
          </p:nvSpPr>
          <p:spPr bwMode="auto">
            <a:xfrm>
              <a:off x="5116" y="1855"/>
              <a:ext cx="56" cy="60"/>
            </a:xfrm>
            <a:custGeom>
              <a:avLst/>
              <a:gdLst>
                <a:gd name="T0" fmla="*/ 56 w 56"/>
                <a:gd name="T1" fmla="*/ 34 h 60"/>
                <a:gd name="T2" fmla="*/ 19 w 56"/>
                <a:gd name="T3" fmla="*/ 60 h 60"/>
                <a:gd name="T4" fmla="*/ 0 w 56"/>
                <a:gd name="T5" fmla="*/ 0 h 60"/>
                <a:gd name="T6" fmla="*/ 56 w 56"/>
                <a:gd name="T7" fmla="*/ 3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0">
                  <a:moveTo>
                    <a:pt x="56" y="34"/>
                  </a:moveTo>
                  <a:lnTo>
                    <a:pt x="19" y="60"/>
                  </a:lnTo>
                  <a:lnTo>
                    <a:pt x="0" y="0"/>
                  </a:lnTo>
                  <a:lnTo>
                    <a:pt x="56" y="34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4" name="Line 1094"/>
            <p:cNvSpPr>
              <a:spLocks noChangeShapeType="1"/>
            </p:cNvSpPr>
            <p:nvPr/>
          </p:nvSpPr>
          <p:spPr bwMode="auto">
            <a:xfrm flipH="1" flipV="1">
              <a:off x="5183" y="1822"/>
              <a:ext cx="639" cy="383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5" name="Freeform 1095"/>
            <p:cNvSpPr>
              <a:spLocks/>
            </p:cNvSpPr>
            <p:nvPr/>
          </p:nvSpPr>
          <p:spPr bwMode="auto">
            <a:xfrm>
              <a:off x="5183" y="1822"/>
              <a:ext cx="63" cy="48"/>
            </a:xfrm>
            <a:custGeom>
              <a:avLst/>
              <a:gdLst>
                <a:gd name="T0" fmla="*/ 63 w 63"/>
                <a:gd name="T1" fmla="*/ 11 h 48"/>
                <a:gd name="T2" fmla="*/ 41 w 63"/>
                <a:gd name="T3" fmla="*/ 48 h 48"/>
                <a:gd name="T4" fmla="*/ 0 w 63"/>
                <a:gd name="T5" fmla="*/ 0 h 48"/>
                <a:gd name="T6" fmla="*/ 63 w 63"/>
                <a:gd name="T7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48">
                  <a:moveTo>
                    <a:pt x="63" y="11"/>
                  </a:moveTo>
                  <a:lnTo>
                    <a:pt x="41" y="48"/>
                  </a:lnTo>
                  <a:lnTo>
                    <a:pt x="0" y="0"/>
                  </a:lnTo>
                  <a:lnTo>
                    <a:pt x="63" y="11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6" name="Freeform 1096"/>
            <p:cNvSpPr>
              <a:spLocks/>
            </p:cNvSpPr>
            <p:nvPr/>
          </p:nvSpPr>
          <p:spPr bwMode="auto">
            <a:xfrm>
              <a:off x="5183" y="1822"/>
              <a:ext cx="63" cy="48"/>
            </a:xfrm>
            <a:custGeom>
              <a:avLst/>
              <a:gdLst>
                <a:gd name="T0" fmla="*/ 63 w 63"/>
                <a:gd name="T1" fmla="*/ 11 h 48"/>
                <a:gd name="T2" fmla="*/ 41 w 63"/>
                <a:gd name="T3" fmla="*/ 48 h 48"/>
                <a:gd name="T4" fmla="*/ 0 w 63"/>
                <a:gd name="T5" fmla="*/ 0 h 48"/>
                <a:gd name="T6" fmla="*/ 63 w 63"/>
                <a:gd name="T7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48">
                  <a:moveTo>
                    <a:pt x="63" y="11"/>
                  </a:moveTo>
                  <a:lnTo>
                    <a:pt x="41" y="48"/>
                  </a:lnTo>
                  <a:lnTo>
                    <a:pt x="0" y="0"/>
                  </a:lnTo>
                  <a:lnTo>
                    <a:pt x="63" y="11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7" name="Line 1097"/>
            <p:cNvSpPr>
              <a:spLocks noChangeShapeType="1"/>
            </p:cNvSpPr>
            <p:nvPr/>
          </p:nvSpPr>
          <p:spPr bwMode="auto">
            <a:xfrm flipH="1">
              <a:off x="4782" y="975"/>
              <a:ext cx="74" cy="149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8" name="Freeform 1098"/>
            <p:cNvSpPr>
              <a:spLocks/>
            </p:cNvSpPr>
            <p:nvPr/>
          </p:nvSpPr>
          <p:spPr bwMode="auto">
            <a:xfrm>
              <a:off x="4782" y="1061"/>
              <a:ext cx="48" cy="63"/>
            </a:xfrm>
            <a:custGeom>
              <a:avLst/>
              <a:gdLst>
                <a:gd name="T0" fmla="*/ 7 w 48"/>
                <a:gd name="T1" fmla="*/ 0 h 63"/>
                <a:gd name="T2" fmla="*/ 48 w 48"/>
                <a:gd name="T3" fmla="*/ 18 h 63"/>
                <a:gd name="T4" fmla="*/ 0 w 48"/>
                <a:gd name="T5" fmla="*/ 63 h 63"/>
                <a:gd name="T6" fmla="*/ 7 w 48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3">
                  <a:moveTo>
                    <a:pt x="7" y="0"/>
                  </a:moveTo>
                  <a:lnTo>
                    <a:pt x="48" y="18"/>
                  </a:lnTo>
                  <a:lnTo>
                    <a:pt x="0" y="6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09" name="Freeform 1099"/>
            <p:cNvSpPr>
              <a:spLocks/>
            </p:cNvSpPr>
            <p:nvPr/>
          </p:nvSpPr>
          <p:spPr bwMode="auto">
            <a:xfrm>
              <a:off x="4782" y="1061"/>
              <a:ext cx="48" cy="63"/>
            </a:xfrm>
            <a:custGeom>
              <a:avLst/>
              <a:gdLst>
                <a:gd name="T0" fmla="*/ 7 w 48"/>
                <a:gd name="T1" fmla="*/ 0 h 63"/>
                <a:gd name="T2" fmla="*/ 48 w 48"/>
                <a:gd name="T3" fmla="*/ 18 h 63"/>
                <a:gd name="T4" fmla="*/ 0 w 48"/>
                <a:gd name="T5" fmla="*/ 63 h 63"/>
                <a:gd name="T6" fmla="*/ 7 w 48"/>
                <a:gd name="T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3">
                  <a:moveTo>
                    <a:pt x="7" y="0"/>
                  </a:moveTo>
                  <a:lnTo>
                    <a:pt x="48" y="18"/>
                  </a:lnTo>
                  <a:lnTo>
                    <a:pt x="0" y="63"/>
                  </a:lnTo>
                  <a:lnTo>
                    <a:pt x="7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0" name="Line 1100"/>
            <p:cNvSpPr>
              <a:spLocks noChangeShapeType="1"/>
            </p:cNvSpPr>
            <p:nvPr/>
          </p:nvSpPr>
          <p:spPr bwMode="auto">
            <a:xfrm>
              <a:off x="4555" y="968"/>
              <a:ext cx="89" cy="156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1" name="Freeform 1101"/>
            <p:cNvSpPr>
              <a:spLocks/>
            </p:cNvSpPr>
            <p:nvPr/>
          </p:nvSpPr>
          <p:spPr bwMode="auto">
            <a:xfrm>
              <a:off x="4596" y="1061"/>
              <a:ext cx="48" cy="63"/>
            </a:xfrm>
            <a:custGeom>
              <a:avLst/>
              <a:gdLst>
                <a:gd name="T0" fmla="*/ 0 w 48"/>
                <a:gd name="T1" fmla="*/ 22 h 63"/>
                <a:gd name="T2" fmla="*/ 37 w 48"/>
                <a:gd name="T3" fmla="*/ 0 h 63"/>
                <a:gd name="T4" fmla="*/ 48 w 48"/>
                <a:gd name="T5" fmla="*/ 63 h 63"/>
                <a:gd name="T6" fmla="*/ 0 w 48"/>
                <a:gd name="T7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3">
                  <a:moveTo>
                    <a:pt x="0" y="22"/>
                  </a:moveTo>
                  <a:lnTo>
                    <a:pt x="37" y="0"/>
                  </a:lnTo>
                  <a:lnTo>
                    <a:pt x="48" y="63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2" name="Freeform 1102"/>
            <p:cNvSpPr>
              <a:spLocks/>
            </p:cNvSpPr>
            <p:nvPr/>
          </p:nvSpPr>
          <p:spPr bwMode="auto">
            <a:xfrm>
              <a:off x="4596" y="1061"/>
              <a:ext cx="48" cy="63"/>
            </a:xfrm>
            <a:custGeom>
              <a:avLst/>
              <a:gdLst>
                <a:gd name="T0" fmla="*/ 0 w 48"/>
                <a:gd name="T1" fmla="*/ 22 h 63"/>
                <a:gd name="T2" fmla="*/ 37 w 48"/>
                <a:gd name="T3" fmla="*/ 0 h 63"/>
                <a:gd name="T4" fmla="*/ 48 w 48"/>
                <a:gd name="T5" fmla="*/ 63 h 63"/>
                <a:gd name="T6" fmla="*/ 0 w 48"/>
                <a:gd name="T7" fmla="*/ 2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63">
                  <a:moveTo>
                    <a:pt x="0" y="22"/>
                  </a:moveTo>
                  <a:lnTo>
                    <a:pt x="37" y="0"/>
                  </a:lnTo>
                  <a:lnTo>
                    <a:pt x="48" y="63"/>
                  </a:lnTo>
                  <a:lnTo>
                    <a:pt x="0" y="22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3" name="Line 1103"/>
            <p:cNvSpPr>
              <a:spLocks noChangeShapeType="1"/>
            </p:cNvSpPr>
            <p:nvPr/>
          </p:nvSpPr>
          <p:spPr bwMode="auto">
            <a:xfrm flipH="1">
              <a:off x="5034" y="1250"/>
              <a:ext cx="168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4" name="Freeform 1104"/>
            <p:cNvSpPr>
              <a:spLocks/>
            </p:cNvSpPr>
            <p:nvPr/>
          </p:nvSpPr>
          <p:spPr bwMode="auto">
            <a:xfrm>
              <a:off x="5034" y="1231"/>
              <a:ext cx="75" cy="38"/>
            </a:xfrm>
            <a:custGeom>
              <a:avLst/>
              <a:gdLst>
                <a:gd name="T0" fmla="*/ 38 w 75"/>
                <a:gd name="T1" fmla="*/ 0 h 38"/>
                <a:gd name="T2" fmla="*/ 0 w 75"/>
                <a:gd name="T3" fmla="*/ 19 h 38"/>
                <a:gd name="T4" fmla="*/ 38 w 75"/>
                <a:gd name="T5" fmla="*/ 38 h 38"/>
                <a:gd name="T6" fmla="*/ 75 w 75"/>
                <a:gd name="T7" fmla="*/ 19 h 38"/>
                <a:gd name="T8" fmla="*/ 38 w 7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8">
                  <a:moveTo>
                    <a:pt x="38" y="0"/>
                  </a:moveTo>
                  <a:lnTo>
                    <a:pt x="0" y="19"/>
                  </a:lnTo>
                  <a:lnTo>
                    <a:pt x="38" y="38"/>
                  </a:lnTo>
                  <a:lnTo>
                    <a:pt x="75" y="19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5" name="Freeform 1105"/>
            <p:cNvSpPr>
              <a:spLocks/>
            </p:cNvSpPr>
            <p:nvPr/>
          </p:nvSpPr>
          <p:spPr bwMode="auto">
            <a:xfrm>
              <a:off x="5034" y="1231"/>
              <a:ext cx="75" cy="38"/>
            </a:xfrm>
            <a:custGeom>
              <a:avLst/>
              <a:gdLst>
                <a:gd name="T0" fmla="*/ 38 w 75"/>
                <a:gd name="T1" fmla="*/ 0 h 38"/>
                <a:gd name="T2" fmla="*/ 0 w 75"/>
                <a:gd name="T3" fmla="*/ 19 h 38"/>
                <a:gd name="T4" fmla="*/ 38 w 75"/>
                <a:gd name="T5" fmla="*/ 38 h 38"/>
                <a:gd name="T6" fmla="*/ 75 w 75"/>
                <a:gd name="T7" fmla="*/ 19 h 38"/>
                <a:gd name="T8" fmla="*/ 38 w 75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38">
                  <a:moveTo>
                    <a:pt x="38" y="0"/>
                  </a:moveTo>
                  <a:lnTo>
                    <a:pt x="0" y="19"/>
                  </a:lnTo>
                  <a:lnTo>
                    <a:pt x="38" y="38"/>
                  </a:lnTo>
                  <a:lnTo>
                    <a:pt x="75" y="19"/>
                  </a:lnTo>
                  <a:lnTo>
                    <a:pt x="38" y="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6" name="Line 1106"/>
            <p:cNvSpPr>
              <a:spLocks noChangeShapeType="1"/>
            </p:cNvSpPr>
            <p:nvPr/>
          </p:nvSpPr>
          <p:spPr bwMode="auto">
            <a:xfrm flipV="1">
              <a:off x="3415" y="1859"/>
              <a:ext cx="0" cy="242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7" name="Freeform 1107"/>
            <p:cNvSpPr>
              <a:spLocks noEditPoints="1"/>
            </p:cNvSpPr>
            <p:nvPr/>
          </p:nvSpPr>
          <p:spPr bwMode="auto">
            <a:xfrm>
              <a:off x="3392" y="1859"/>
              <a:ext cx="45" cy="56"/>
            </a:xfrm>
            <a:custGeom>
              <a:avLst/>
              <a:gdLst>
                <a:gd name="T0" fmla="*/ 23 w 45"/>
                <a:gd name="T1" fmla="*/ 0 h 56"/>
                <a:gd name="T2" fmla="*/ 45 w 45"/>
                <a:gd name="T3" fmla="*/ 56 h 56"/>
                <a:gd name="T4" fmla="*/ 23 w 45"/>
                <a:gd name="T5" fmla="*/ 0 h 56"/>
                <a:gd name="T6" fmla="*/ 0 w 45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6">
                  <a:moveTo>
                    <a:pt x="23" y="0"/>
                  </a:moveTo>
                  <a:lnTo>
                    <a:pt x="45" y="56"/>
                  </a:lnTo>
                  <a:moveTo>
                    <a:pt x="23" y="0"/>
                  </a:moveTo>
                  <a:lnTo>
                    <a:pt x="0" y="56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8" name="Line 1108"/>
            <p:cNvSpPr>
              <a:spLocks noChangeShapeType="1"/>
            </p:cNvSpPr>
            <p:nvPr/>
          </p:nvSpPr>
          <p:spPr bwMode="auto">
            <a:xfrm>
              <a:off x="2984" y="3479"/>
              <a:ext cx="0" cy="96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19" name="Line 1109"/>
            <p:cNvSpPr>
              <a:spLocks noChangeShapeType="1"/>
            </p:cNvSpPr>
            <p:nvPr/>
          </p:nvSpPr>
          <p:spPr bwMode="auto">
            <a:xfrm>
              <a:off x="2984" y="3575"/>
              <a:ext cx="137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0" name="Line 1110"/>
            <p:cNvSpPr>
              <a:spLocks noChangeShapeType="1"/>
            </p:cNvSpPr>
            <p:nvPr/>
          </p:nvSpPr>
          <p:spPr bwMode="auto">
            <a:xfrm flipV="1">
              <a:off x="3121" y="3427"/>
              <a:ext cx="0" cy="148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1" name="Line 1111"/>
            <p:cNvSpPr>
              <a:spLocks noChangeShapeType="1"/>
            </p:cNvSpPr>
            <p:nvPr/>
          </p:nvSpPr>
          <p:spPr bwMode="auto">
            <a:xfrm flipH="1">
              <a:off x="3032" y="3427"/>
              <a:ext cx="89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2" name="Freeform 1112"/>
            <p:cNvSpPr>
              <a:spLocks noEditPoints="1"/>
            </p:cNvSpPr>
            <p:nvPr/>
          </p:nvSpPr>
          <p:spPr bwMode="auto">
            <a:xfrm>
              <a:off x="3032" y="3404"/>
              <a:ext cx="56" cy="45"/>
            </a:xfrm>
            <a:custGeom>
              <a:avLst/>
              <a:gdLst>
                <a:gd name="T0" fmla="*/ 0 w 56"/>
                <a:gd name="T1" fmla="*/ 23 h 45"/>
                <a:gd name="T2" fmla="*/ 56 w 56"/>
                <a:gd name="T3" fmla="*/ 0 h 45"/>
                <a:gd name="T4" fmla="*/ 0 w 56"/>
                <a:gd name="T5" fmla="*/ 23 h 45"/>
                <a:gd name="T6" fmla="*/ 56 w 5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5">
                  <a:moveTo>
                    <a:pt x="0" y="23"/>
                  </a:moveTo>
                  <a:lnTo>
                    <a:pt x="56" y="0"/>
                  </a:lnTo>
                  <a:moveTo>
                    <a:pt x="0" y="23"/>
                  </a:moveTo>
                  <a:lnTo>
                    <a:pt x="56" y="45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3" name="Line 1113"/>
            <p:cNvSpPr>
              <a:spLocks noChangeShapeType="1"/>
            </p:cNvSpPr>
            <p:nvPr/>
          </p:nvSpPr>
          <p:spPr bwMode="auto">
            <a:xfrm flipV="1">
              <a:off x="2348" y="1035"/>
              <a:ext cx="0" cy="92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4" name="Line 1114"/>
            <p:cNvSpPr>
              <a:spLocks noChangeShapeType="1"/>
            </p:cNvSpPr>
            <p:nvPr/>
          </p:nvSpPr>
          <p:spPr bwMode="auto">
            <a:xfrm flipH="1">
              <a:off x="2174" y="1035"/>
              <a:ext cx="174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5" name="Line 1115"/>
            <p:cNvSpPr>
              <a:spLocks noChangeShapeType="1"/>
            </p:cNvSpPr>
            <p:nvPr/>
          </p:nvSpPr>
          <p:spPr bwMode="auto">
            <a:xfrm>
              <a:off x="2174" y="1035"/>
              <a:ext cx="0" cy="107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6" name="Line 1116"/>
            <p:cNvSpPr>
              <a:spLocks noChangeShapeType="1"/>
            </p:cNvSpPr>
            <p:nvPr/>
          </p:nvSpPr>
          <p:spPr bwMode="auto">
            <a:xfrm>
              <a:off x="2174" y="1142"/>
              <a:ext cx="111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7" name="Freeform 1117"/>
            <p:cNvSpPr>
              <a:spLocks/>
            </p:cNvSpPr>
            <p:nvPr/>
          </p:nvSpPr>
          <p:spPr bwMode="auto">
            <a:xfrm>
              <a:off x="2211" y="1124"/>
              <a:ext cx="74" cy="37"/>
            </a:xfrm>
            <a:custGeom>
              <a:avLst/>
              <a:gdLst>
                <a:gd name="T0" fmla="*/ 37 w 74"/>
                <a:gd name="T1" fmla="*/ 37 h 37"/>
                <a:gd name="T2" fmla="*/ 74 w 74"/>
                <a:gd name="T3" fmla="*/ 18 h 37"/>
                <a:gd name="T4" fmla="*/ 37 w 74"/>
                <a:gd name="T5" fmla="*/ 0 h 37"/>
                <a:gd name="T6" fmla="*/ 0 w 74"/>
                <a:gd name="T7" fmla="*/ 18 h 37"/>
                <a:gd name="T8" fmla="*/ 37 w 74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7">
                  <a:moveTo>
                    <a:pt x="37" y="37"/>
                  </a:moveTo>
                  <a:lnTo>
                    <a:pt x="74" y="18"/>
                  </a:lnTo>
                  <a:lnTo>
                    <a:pt x="37" y="0"/>
                  </a:lnTo>
                  <a:lnTo>
                    <a:pt x="0" y="18"/>
                  </a:lnTo>
                  <a:lnTo>
                    <a:pt x="37" y="37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8" name="Freeform 1118"/>
            <p:cNvSpPr>
              <a:spLocks/>
            </p:cNvSpPr>
            <p:nvPr/>
          </p:nvSpPr>
          <p:spPr bwMode="auto">
            <a:xfrm>
              <a:off x="2211" y="1124"/>
              <a:ext cx="74" cy="37"/>
            </a:xfrm>
            <a:custGeom>
              <a:avLst/>
              <a:gdLst>
                <a:gd name="T0" fmla="*/ 37 w 74"/>
                <a:gd name="T1" fmla="*/ 37 h 37"/>
                <a:gd name="T2" fmla="*/ 74 w 74"/>
                <a:gd name="T3" fmla="*/ 18 h 37"/>
                <a:gd name="T4" fmla="*/ 37 w 74"/>
                <a:gd name="T5" fmla="*/ 0 h 37"/>
                <a:gd name="T6" fmla="*/ 0 w 74"/>
                <a:gd name="T7" fmla="*/ 18 h 37"/>
                <a:gd name="T8" fmla="*/ 37 w 74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7">
                  <a:moveTo>
                    <a:pt x="37" y="37"/>
                  </a:moveTo>
                  <a:lnTo>
                    <a:pt x="74" y="18"/>
                  </a:lnTo>
                  <a:lnTo>
                    <a:pt x="37" y="0"/>
                  </a:lnTo>
                  <a:lnTo>
                    <a:pt x="0" y="18"/>
                  </a:lnTo>
                  <a:lnTo>
                    <a:pt x="37" y="37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29" name="Line 1119"/>
            <p:cNvSpPr>
              <a:spLocks noChangeShapeType="1"/>
            </p:cNvSpPr>
            <p:nvPr/>
          </p:nvSpPr>
          <p:spPr bwMode="auto">
            <a:xfrm>
              <a:off x="2601" y="1711"/>
              <a:ext cx="93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30" name="Line 1120"/>
            <p:cNvSpPr>
              <a:spLocks noChangeShapeType="1"/>
            </p:cNvSpPr>
            <p:nvPr/>
          </p:nvSpPr>
          <p:spPr bwMode="auto">
            <a:xfrm>
              <a:off x="2694" y="1711"/>
              <a:ext cx="0" cy="969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31" name="Freeform 1121"/>
            <p:cNvSpPr>
              <a:spLocks noEditPoints="1"/>
            </p:cNvSpPr>
            <p:nvPr/>
          </p:nvSpPr>
          <p:spPr bwMode="auto">
            <a:xfrm>
              <a:off x="2601" y="1688"/>
              <a:ext cx="56" cy="45"/>
            </a:xfrm>
            <a:custGeom>
              <a:avLst/>
              <a:gdLst>
                <a:gd name="T0" fmla="*/ 0 w 56"/>
                <a:gd name="T1" fmla="*/ 23 h 45"/>
                <a:gd name="T2" fmla="*/ 56 w 56"/>
                <a:gd name="T3" fmla="*/ 45 h 45"/>
                <a:gd name="T4" fmla="*/ 0 w 56"/>
                <a:gd name="T5" fmla="*/ 23 h 45"/>
                <a:gd name="T6" fmla="*/ 56 w 56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5">
                  <a:moveTo>
                    <a:pt x="0" y="23"/>
                  </a:moveTo>
                  <a:lnTo>
                    <a:pt x="56" y="45"/>
                  </a:lnTo>
                  <a:moveTo>
                    <a:pt x="0" y="23"/>
                  </a:moveTo>
                  <a:lnTo>
                    <a:pt x="56" y="0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32" name="Line 1122"/>
            <p:cNvSpPr>
              <a:spLocks noChangeShapeType="1"/>
            </p:cNvSpPr>
            <p:nvPr/>
          </p:nvSpPr>
          <p:spPr bwMode="auto">
            <a:xfrm flipV="1">
              <a:off x="3303" y="1406"/>
              <a:ext cx="0" cy="193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33" name="Freeform 1123"/>
            <p:cNvSpPr>
              <a:spLocks noEditPoints="1"/>
            </p:cNvSpPr>
            <p:nvPr/>
          </p:nvSpPr>
          <p:spPr bwMode="auto">
            <a:xfrm>
              <a:off x="3281" y="1543"/>
              <a:ext cx="44" cy="56"/>
            </a:xfrm>
            <a:custGeom>
              <a:avLst/>
              <a:gdLst>
                <a:gd name="T0" fmla="*/ 22 w 44"/>
                <a:gd name="T1" fmla="*/ 56 h 56"/>
                <a:gd name="T2" fmla="*/ 44 w 44"/>
                <a:gd name="T3" fmla="*/ 0 h 56"/>
                <a:gd name="T4" fmla="*/ 22 w 44"/>
                <a:gd name="T5" fmla="*/ 56 h 56"/>
                <a:gd name="T6" fmla="*/ 0 w 44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6">
                  <a:moveTo>
                    <a:pt x="22" y="56"/>
                  </a:moveTo>
                  <a:lnTo>
                    <a:pt x="44" y="0"/>
                  </a:lnTo>
                  <a:moveTo>
                    <a:pt x="22" y="56"/>
                  </a:moveTo>
                  <a:lnTo>
                    <a:pt x="0" y="0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34" name="Line 1124"/>
            <p:cNvSpPr>
              <a:spLocks noChangeShapeType="1"/>
            </p:cNvSpPr>
            <p:nvPr/>
          </p:nvSpPr>
          <p:spPr bwMode="auto">
            <a:xfrm>
              <a:off x="3530" y="1666"/>
              <a:ext cx="1185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35" name="Line 1125"/>
            <p:cNvSpPr>
              <a:spLocks noChangeShapeType="1"/>
            </p:cNvSpPr>
            <p:nvPr/>
          </p:nvSpPr>
          <p:spPr bwMode="auto">
            <a:xfrm flipV="1">
              <a:off x="4715" y="1384"/>
              <a:ext cx="0" cy="282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36" name="Freeform 1126"/>
            <p:cNvSpPr>
              <a:spLocks noEditPoints="1"/>
            </p:cNvSpPr>
            <p:nvPr/>
          </p:nvSpPr>
          <p:spPr bwMode="auto">
            <a:xfrm>
              <a:off x="3530" y="1644"/>
              <a:ext cx="56" cy="44"/>
            </a:xfrm>
            <a:custGeom>
              <a:avLst/>
              <a:gdLst>
                <a:gd name="T0" fmla="*/ 0 w 56"/>
                <a:gd name="T1" fmla="*/ 22 h 44"/>
                <a:gd name="T2" fmla="*/ 56 w 56"/>
                <a:gd name="T3" fmla="*/ 44 h 44"/>
                <a:gd name="T4" fmla="*/ 0 w 56"/>
                <a:gd name="T5" fmla="*/ 22 h 44"/>
                <a:gd name="T6" fmla="*/ 56 w 5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4">
                  <a:moveTo>
                    <a:pt x="0" y="22"/>
                  </a:moveTo>
                  <a:lnTo>
                    <a:pt x="56" y="44"/>
                  </a:lnTo>
                  <a:moveTo>
                    <a:pt x="0" y="22"/>
                  </a:moveTo>
                  <a:lnTo>
                    <a:pt x="56" y="0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37" name="Line 1127"/>
            <p:cNvSpPr>
              <a:spLocks noChangeShapeType="1"/>
            </p:cNvSpPr>
            <p:nvPr/>
          </p:nvSpPr>
          <p:spPr bwMode="auto">
            <a:xfrm>
              <a:off x="2021" y="986"/>
              <a:ext cx="0" cy="238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38" name="Line 1128"/>
            <p:cNvSpPr>
              <a:spLocks noChangeShapeType="1"/>
            </p:cNvSpPr>
            <p:nvPr/>
          </p:nvSpPr>
          <p:spPr bwMode="auto">
            <a:xfrm>
              <a:off x="2021" y="1224"/>
              <a:ext cx="264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39" name="Freeform 1129"/>
            <p:cNvSpPr>
              <a:spLocks noEditPoints="1"/>
            </p:cNvSpPr>
            <p:nvPr/>
          </p:nvSpPr>
          <p:spPr bwMode="auto">
            <a:xfrm>
              <a:off x="2229" y="1202"/>
              <a:ext cx="56" cy="44"/>
            </a:xfrm>
            <a:custGeom>
              <a:avLst/>
              <a:gdLst>
                <a:gd name="T0" fmla="*/ 56 w 56"/>
                <a:gd name="T1" fmla="*/ 22 h 44"/>
                <a:gd name="T2" fmla="*/ 0 w 56"/>
                <a:gd name="T3" fmla="*/ 44 h 44"/>
                <a:gd name="T4" fmla="*/ 56 w 56"/>
                <a:gd name="T5" fmla="*/ 22 h 44"/>
                <a:gd name="T6" fmla="*/ 0 w 5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4">
                  <a:moveTo>
                    <a:pt x="56" y="22"/>
                  </a:moveTo>
                  <a:lnTo>
                    <a:pt x="0" y="44"/>
                  </a:lnTo>
                  <a:moveTo>
                    <a:pt x="56" y="22"/>
                  </a:moveTo>
                  <a:lnTo>
                    <a:pt x="0" y="0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40" name="Line 1130"/>
            <p:cNvSpPr>
              <a:spLocks noChangeShapeType="1"/>
            </p:cNvSpPr>
            <p:nvPr/>
          </p:nvSpPr>
          <p:spPr bwMode="auto">
            <a:xfrm>
              <a:off x="2192" y="838"/>
              <a:ext cx="1282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41" name="Line 1131"/>
            <p:cNvSpPr>
              <a:spLocks noChangeShapeType="1"/>
            </p:cNvSpPr>
            <p:nvPr/>
          </p:nvSpPr>
          <p:spPr bwMode="auto">
            <a:xfrm>
              <a:off x="3474" y="838"/>
              <a:ext cx="0" cy="36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42" name="Line 1132"/>
            <p:cNvSpPr>
              <a:spLocks noChangeShapeType="1"/>
            </p:cNvSpPr>
            <p:nvPr/>
          </p:nvSpPr>
          <p:spPr bwMode="auto">
            <a:xfrm>
              <a:off x="3474" y="1198"/>
              <a:ext cx="933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43" name="Freeform 1133"/>
            <p:cNvSpPr>
              <a:spLocks noEditPoints="1"/>
            </p:cNvSpPr>
            <p:nvPr/>
          </p:nvSpPr>
          <p:spPr bwMode="auto">
            <a:xfrm>
              <a:off x="4351" y="1176"/>
              <a:ext cx="56" cy="44"/>
            </a:xfrm>
            <a:custGeom>
              <a:avLst/>
              <a:gdLst>
                <a:gd name="T0" fmla="*/ 56 w 56"/>
                <a:gd name="T1" fmla="*/ 22 h 44"/>
                <a:gd name="T2" fmla="*/ 0 w 56"/>
                <a:gd name="T3" fmla="*/ 44 h 44"/>
                <a:gd name="T4" fmla="*/ 56 w 56"/>
                <a:gd name="T5" fmla="*/ 22 h 44"/>
                <a:gd name="T6" fmla="*/ 0 w 56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4">
                  <a:moveTo>
                    <a:pt x="56" y="22"/>
                  </a:moveTo>
                  <a:lnTo>
                    <a:pt x="0" y="44"/>
                  </a:lnTo>
                  <a:moveTo>
                    <a:pt x="56" y="22"/>
                  </a:moveTo>
                  <a:lnTo>
                    <a:pt x="0" y="0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44" name="Line 1134"/>
            <p:cNvSpPr>
              <a:spLocks noChangeShapeType="1"/>
            </p:cNvSpPr>
            <p:nvPr/>
          </p:nvSpPr>
          <p:spPr bwMode="auto">
            <a:xfrm>
              <a:off x="2438" y="1406"/>
              <a:ext cx="0" cy="178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45" name="Freeform 1135"/>
            <p:cNvSpPr>
              <a:spLocks noEditPoints="1"/>
            </p:cNvSpPr>
            <p:nvPr/>
          </p:nvSpPr>
          <p:spPr bwMode="auto">
            <a:xfrm>
              <a:off x="2415" y="1529"/>
              <a:ext cx="45" cy="55"/>
            </a:xfrm>
            <a:custGeom>
              <a:avLst/>
              <a:gdLst>
                <a:gd name="T0" fmla="*/ 23 w 45"/>
                <a:gd name="T1" fmla="*/ 55 h 55"/>
                <a:gd name="T2" fmla="*/ 0 w 45"/>
                <a:gd name="T3" fmla="*/ 0 h 55"/>
                <a:gd name="T4" fmla="*/ 23 w 45"/>
                <a:gd name="T5" fmla="*/ 55 h 55"/>
                <a:gd name="T6" fmla="*/ 45 w 45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5">
                  <a:moveTo>
                    <a:pt x="23" y="55"/>
                  </a:moveTo>
                  <a:lnTo>
                    <a:pt x="0" y="0"/>
                  </a:lnTo>
                  <a:moveTo>
                    <a:pt x="23" y="55"/>
                  </a:moveTo>
                  <a:lnTo>
                    <a:pt x="45" y="0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46" name="Line 1136"/>
            <p:cNvSpPr>
              <a:spLocks noChangeShapeType="1"/>
            </p:cNvSpPr>
            <p:nvPr/>
          </p:nvSpPr>
          <p:spPr bwMode="auto">
            <a:xfrm flipV="1">
              <a:off x="2850" y="2988"/>
              <a:ext cx="0" cy="231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47" name="Freeform 1137"/>
            <p:cNvSpPr>
              <a:spLocks noEditPoints="1"/>
            </p:cNvSpPr>
            <p:nvPr/>
          </p:nvSpPr>
          <p:spPr bwMode="auto">
            <a:xfrm>
              <a:off x="2828" y="2988"/>
              <a:ext cx="44" cy="56"/>
            </a:xfrm>
            <a:custGeom>
              <a:avLst/>
              <a:gdLst>
                <a:gd name="T0" fmla="*/ 22 w 44"/>
                <a:gd name="T1" fmla="*/ 0 h 56"/>
                <a:gd name="T2" fmla="*/ 44 w 44"/>
                <a:gd name="T3" fmla="*/ 56 h 56"/>
                <a:gd name="T4" fmla="*/ 22 w 44"/>
                <a:gd name="T5" fmla="*/ 0 h 56"/>
                <a:gd name="T6" fmla="*/ 0 w 44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6">
                  <a:moveTo>
                    <a:pt x="22" y="0"/>
                  </a:moveTo>
                  <a:lnTo>
                    <a:pt x="44" y="56"/>
                  </a:lnTo>
                  <a:moveTo>
                    <a:pt x="22" y="0"/>
                  </a:moveTo>
                  <a:lnTo>
                    <a:pt x="0" y="56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48" name="Line 1138"/>
            <p:cNvSpPr>
              <a:spLocks noChangeShapeType="1"/>
            </p:cNvSpPr>
            <p:nvPr/>
          </p:nvSpPr>
          <p:spPr bwMode="auto">
            <a:xfrm>
              <a:off x="2961" y="1406"/>
              <a:ext cx="0" cy="706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49" name="Freeform 1139"/>
            <p:cNvSpPr>
              <a:spLocks noEditPoints="1"/>
            </p:cNvSpPr>
            <p:nvPr/>
          </p:nvSpPr>
          <p:spPr bwMode="auto">
            <a:xfrm>
              <a:off x="2939" y="2056"/>
              <a:ext cx="45" cy="56"/>
            </a:xfrm>
            <a:custGeom>
              <a:avLst/>
              <a:gdLst>
                <a:gd name="T0" fmla="*/ 22 w 45"/>
                <a:gd name="T1" fmla="*/ 56 h 56"/>
                <a:gd name="T2" fmla="*/ 0 w 45"/>
                <a:gd name="T3" fmla="*/ 0 h 56"/>
                <a:gd name="T4" fmla="*/ 22 w 45"/>
                <a:gd name="T5" fmla="*/ 56 h 56"/>
                <a:gd name="T6" fmla="*/ 45 w 45"/>
                <a:gd name="T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6">
                  <a:moveTo>
                    <a:pt x="22" y="56"/>
                  </a:moveTo>
                  <a:lnTo>
                    <a:pt x="0" y="0"/>
                  </a:lnTo>
                  <a:moveTo>
                    <a:pt x="22" y="56"/>
                  </a:moveTo>
                  <a:lnTo>
                    <a:pt x="45" y="0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50" name="Line 1140"/>
            <p:cNvSpPr>
              <a:spLocks noChangeShapeType="1"/>
            </p:cNvSpPr>
            <p:nvPr/>
          </p:nvSpPr>
          <p:spPr bwMode="auto">
            <a:xfrm>
              <a:off x="3355" y="1187"/>
              <a:ext cx="63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51" name="Line 1141"/>
            <p:cNvSpPr>
              <a:spLocks noChangeShapeType="1"/>
            </p:cNvSpPr>
            <p:nvPr/>
          </p:nvSpPr>
          <p:spPr bwMode="auto">
            <a:xfrm flipV="1">
              <a:off x="3418" y="1027"/>
              <a:ext cx="0" cy="16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52" name="Line 1142"/>
            <p:cNvSpPr>
              <a:spLocks noChangeShapeType="1"/>
            </p:cNvSpPr>
            <p:nvPr/>
          </p:nvSpPr>
          <p:spPr bwMode="auto">
            <a:xfrm flipH="1">
              <a:off x="3207" y="1027"/>
              <a:ext cx="211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53" name="Line 1143"/>
            <p:cNvSpPr>
              <a:spLocks noChangeShapeType="1"/>
            </p:cNvSpPr>
            <p:nvPr/>
          </p:nvSpPr>
          <p:spPr bwMode="auto">
            <a:xfrm>
              <a:off x="3207" y="1027"/>
              <a:ext cx="0" cy="10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54" name="Freeform 1144"/>
            <p:cNvSpPr>
              <a:spLocks noEditPoints="1"/>
            </p:cNvSpPr>
            <p:nvPr/>
          </p:nvSpPr>
          <p:spPr bwMode="auto">
            <a:xfrm>
              <a:off x="3184" y="1072"/>
              <a:ext cx="45" cy="55"/>
            </a:xfrm>
            <a:custGeom>
              <a:avLst/>
              <a:gdLst>
                <a:gd name="T0" fmla="*/ 23 w 45"/>
                <a:gd name="T1" fmla="*/ 55 h 55"/>
                <a:gd name="T2" fmla="*/ 0 w 45"/>
                <a:gd name="T3" fmla="*/ 0 h 55"/>
                <a:gd name="T4" fmla="*/ 23 w 45"/>
                <a:gd name="T5" fmla="*/ 55 h 55"/>
                <a:gd name="T6" fmla="*/ 45 w 45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5">
                  <a:moveTo>
                    <a:pt x="23" y="55"/>
                  </a:moveTo>
                  <a:lnTo>
                    <a:pt x="0" y="0"/>
                  </a:lnTo>
                  <a:moveTo>
                    <a:pt x="23" y="55"/>
                  </a:moveTo>
                  <a:lnTo>
                    <a:pt x="45" y="0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55" name="Line 1145"/>
            <p:cNvSpPr>
              <a:spLocks noChangeShapeType="1"/>
            </p:cNvSpPr>
            <p:nvPr/>
          </p:nvSpPr>
          <p:spPr bwMode="auto">
            <a:xfrm flipH="1">
              <a:off x="1457" y="841"/>
              <a:ext cx="401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56" name="Line 1146"/>
            <p:cNvSpPr>
              <a:spLocks noChangeShapeType="1"/>
            </p:cNvSpPr>
            <p:nvPr/>
          </p:nvSpPr>
          <p:spPr bwMode="auto">
            <a:xfrm>
              <a:off x="1457" y="841"/>
              <a:ext cx="0" cy="1586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57" name="Line 1147"/>
            <p:cNvSpPr>
              <a:spLocks noChangeShapeType="1"/>
            </p:cNvSpPr>
            <p:nvPr/>
          </p:nvSpPr>
          <p:spPr bwMode="auto">
            <a:xfrm>
              <a:off x="1457" y="2427"/>
              <a:ext cx="364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58" name="Freeform 1148"/>
            <p:cNvSpPr>
              <a:spLocks/>
            </p:cNvSpPr>
            <p:nvPr/>
          </p:nvSpPr>
          <p:spPr bwMode="auto">
            <a:xfrm>
              <a:off x="1761" y="2405"/>
              <a:ext cx="60" cy="45"/>
            </a:xfrm>
            <a:custGeom>
              <a:avLst/>
              <a:gdLst>
                <a:gd name="T0" fmla="*/ 0 w 60"/>
                <a:gd name="T1" fmla="*/ 45 h 45"/>
                <a:gd name="T2" fmla="*/ 0 w 60"/>
                <a:gd name="T3" fmla="*/ 0 h 45"/>
                <a:gd name="T4" fmla="*/ 60 w 60"/>
                <a:gd name="T5" fmla="*/ 22 h 45"/>
                <a:gd name="T6" fmla="*/ 0 w 60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45">
                  <a:moveTo>
                    <a:pt x="0" y="45"/>
                  </a:moveTo>
                  <a:lnTo>
                    <a:pt x="0" y="0"/>
                  </a:lnTo>
                  <a:lnTo>
                    <a:pt x="60" y="22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59" name="Freeform 1149"/>
            <p:cNvSpPr>
              <a:spLocks/>
            </p:cNvSpPr>
            <p:nvPr/>
          </p:nvSpPr>
          <p:spPr bwMode="auto">
            <a:xfrm>
              <a:off x="1761" y="2405"/>
              <a:ext cx="60" cy="45"/>
            </a:xfrm>
            <a:custGeom>
              <a:avLst/>
              <a:gdLst>
                <a:gd name="T0" fmla="*/ 0 w 60"/>
                <a:gd name="T1" fmla="*/ 45 h 45"/>
                <a:gd name="T2" fmla="*/ 0 w 60"/>
                <a:gd name="T3" fmla="*/ 0 h 45"/>
                <a:gd name="T4" fmla="*/ 60 w 60"/>
                <a:gd name="T5" fmla="*/ 22 h 45"/>
                <a:gd name="T6" fmla="*/ 0 w 60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" h="45">
                  <a:moveTo>
                    <a:pt x="0" y="45"/>
                  </a:moveTo>
                  <a:lnTo>
                    <a:pt x="0" y="0"/>
                  </a:lnTo>
                  <a:lnTo>
                    <a:pt x="60" y="22"/>
                  </a:lnTo>
                  <a:lnTo>
                    <a:pt x="0" y="45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60" name="Line 1150"/>
            <p:cNvSpPr>
              <a:spLocks noChangeShapeType="1"/>
            </p:cNvSpPr>
            <p:nvPr/>
          </p:nvSpPr>
          <p:spPr bwMode="auto">
            <a:xfrm flipV="1">
              <a:off x="1966" y="2546"/>
              <a:ext cx="0" cy="149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61" name="Freeform 1151"/>
            <p:cNvSpPr>
              <a:spLocks/>
            </p:cNvSpPr>
            <p:nvPr/>
          </p:nvSpPr>
          <p:spPr bwMode="auto">
            <a:xfrm>
              <a:off x="1943" y="2546"/>
              <a:ext cx="45" cy="60"/>
            </a:xfrm>
            <a:custGeom>
              <a:avLst/>
              <a:gdLst>
                <a:gd name="T0" fmla="*/ 45 w 45"/>
                <a:gd name="T1" fmla="*/ 60 h 60"/>
                <a:gd name="T2" fmla="*/ 0 w 45"/>
                <a:gd name="T3" fmla="*/ 60 h 60"/>
                <a:gd name="T4" fmla="*/ 23 w 45"/>
                <a:gd name="T5" fmla="*/ 0 h 60"/>
                <a:gd name="T6" fmla="*/ 45 w 45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60">
                  <a:moveTo>
                    <a:pt x="45" y="60"/>
                  </a:moveTo>
                  <a:lnTo>
                    <a:pt x="0" y="60"/>
                  </a:lnTo>
                  <a:lnTo>
                    <a:pt x="23" y="0"/>
                  </a:lnTo>
                  <a:lnTo>
                    <a:pt x="45" y="60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62" name="Freeform 1152"/>
            <p:cNvSpPr>
              <a:spLocks/>
            </p:cNvSpPr>
            <p:nvPr/>
          </p:nvSpPr>
          <p:spPr bwMode="auto">
            <a:xfrm>
              <a:off x="1943" y="2546"/>
              <a:ext cx="45" cy="60"/>
            </a:xfrm>
            <a:custGeom>
              <a:avLst/>
              <a:gdLst>
                <a:gd name="T0" fmla="*/ 45 w 45"/>
                <a:gd name="T1" fmla="*/ 60 h 60"/>
                <a:gd name="T2" fmla="*/ 0 w 45"/>
                <a:gd name="T3" fmla="*/ 60 h 60"/>
                <a:gd name="T4" fmla="*/ 23 w 45"/>
                <a:gd name="T5" fmla="*/ 0 h 60"/>
                <a:gd name="T6" fmla="*/ 45 w 45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60">
                  <a:moveTo>
                    <a:pt x="45" y="60"/>
                  </a:moveTo>
                  <a:lnTo>
                    <a:pt x="0" y="60"/>
                  </a:lnTo>
                  <a:lnTo>
                    <a:pt x="23" y="0"/>
                  </a:lnTo>
                  <a:lnTo>
                    <a:pt x="45" y="6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63" name="Line 1153"/>
            <p:cNvSpPr>
              <a:spLocks noChangeShapeType="1"/>
            </p:cNvSpPr>
            <p:nvPr/>
          </p:nvSpPr>
          <p:spPr bwMode="auto">
            <a:xfrm flipH="1" flipV="1">
              <a:off x="2367" y="2546"/>
              <a:ext cx="4" cy="153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64" name="Freeform 1154"/>
            <p:cNvSpPr>
              <a:spLocks/>
            </p:cNvSpPr>
            <p:nvPr/>
          </p:nvSpPr>
          <p:spPr bwMode="auto">
            <a:xfrm>
              <a:off x="2345" y="2546"/>
              <a:ext cx="44" cy="60"/>
            </a:xfrm>
            <a:custGeom>
              <a:avLst/>
              <a:gdLst>
                <a:gd name="T0" fmla="*/ 44 w 44"/>
                <a:gd name="T1" fmla="*/ 60 h 60"/>
                <a:gd name="T2" fmla="*/ 0 w 44"/>
                <a:gd name="T3" fmla="*/ 60 h 60"/>
                <a:gd name="T4" fmla="*/ 22 w 44"/>
                <a:gd name="T5" fmla="*/ 0 h 60"/>
                <a:gd name="T6" fmla="*/ 44 w 44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0">
                  <a:moveTo>
                    <a:pt x="44" y="60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44" y="60"/>
                  </a:lnTo>
                  <a:close/>
                </a:path>
              </a:pathLst>
            </a:custGeom>
            <a:solidFill>
              <a:srgbClr val="FCF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65" name="Freeform 1155"/>
            <p:cNvSpPr>
              <a:spLocks/>
            </p:cNvSpPr>
            <p:nvPr/>
          </p:nvSpPr>
          <p:spPr bwMode="auto">
            <a:xfrm>
              <a:off x="2345" y="2546"/>
              <a:ext cx="44" cy="60"/>
            </a:xfrm>
            <a:custGeom>
              <a:avLst/>
              <a:gdLst>
                <a:gd name="T0" fmla="*/ 44 w 44"/>
                <a:gd name="T1" fmla="*/ 60 h 60"/>
                <a:gd name="T2" fmla="*/ 0 w 44"/>
                <a:gd name="T3" fmla="*/ 60 h 60"/>
                <a:gd name="T4" fmla="*/ 22 w 44"/>
                <a:gd name="T5" fmla="*/ 0 h 60"/>
                <a:gd name="T6" fmla="*/ 44 w 44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60">
                  <a:moveTo>
                    <a:pt x="44" y="60"/>
                  </a:moveTo>
                  <a:lnTo>
                    <a:pt x="0" y="60"/>
                  </a:lnTo>
                  <a:lnTo>
                    <a:pt x="22" y="0"/>
                  </a:lnTo>
                  <a:lnTo>
                    <a:pt x="44" y="60"/>
                  </a:lnTo>
                  <a:close/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66" name="Line 1156"/>
            <p:cNvSpPr>
              <a:spLocks noChangeShapeType="1"/>
            </p:cNvSpPr>
            <p:nvPr/>
          </p:nvSpPr>
          <p:spPr bwMode="auto">
            <a:xfrm flipV="1">
              <a:off x="2334" y="1844"/>
              <a:ext cx="0" cy="442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67" name="Freeform 1157"/>
            <p:cNvSpPr>
              <a:spLocks noEditPoints="1"/>
            </p:cNvSpPr>
            <p:nvPr/>
          </p:nvSpPr>
          <p:spPr bwMode="auto">
            <a:xfrm>
              <a:off x="2311" y="2231"/>
              <a:ext cx="45" cy="55"/>
            </a:xfrm>
            <a:custGeom>
              <a:avLst/>
              <a:gdLst>
                <a:gd name="T0" fmla="*/ 23 w 45"/>
                <a:gd name="T1" fmla="*/ 55 h 55"/>
                <a:gd name="T2" fmla="*/ 45 w 45"/>
                <a:gd name="T3" fmla="*/ 0 h 55"/>
                <a:gd name="T4" fmla="*/ 23 w 45"/>
                <a:gd name="T5" fmla="*/ 55 h 55"/>
                <a:gd name="T6" fmla="*/ 0 w 45"/>
                <a:gd name="T7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55">
                  <a:moveTo>
                    <a:pt x="23" y="55"/>
                  </a:moveTo>
                  <a:lnTo>
                    <a:pt x="45" y="0"/>
                  </a:lnTo>
                  <a:moveTo>
                    <a:pt x="23" y="55"/>
                  </a:moveTo>
                  <a:lnTo>
                    <a:pt x="0" y="0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68" name="Line 1158"/>
            <p:cNvSpPr>
              <a:spLocks noChangeShapeType="1"/>
            </p:cNvSpPr>
            <p:nvPr/>
          </p:nvSpPr>
          <p:spPr bwMode="auto">
            <a:xfrm flipV="1">
              <a:off x="2768" y="1406"/>
              <a:ext cx="0" cy="1274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69" name="Freeform 1159"/>
            <p:cNvSpPr>
              <a:spLocks noEditPoints="1"/>
            </p:cNvSpPr>
            <p:nvPr/>
          </p:nvSpPr>
          <p:spPr bwMode="auto">
            <a:xfrm>
              <a:off x="2746" y="1406"/>
              <a:ext cx="44" cy="56"/>
            </a:xfrm>
            <a:custGeom>
              <a:avLst/>
              <a:gdLst>
                <a:gd name="T0" fmla="*/ 22 w 44"/>
                <a:gd name="T1" fmla="*/ 0 h 56"/>
                <a:gd name="T2" fmla="*/ 44 w 44"/>
                <a:gd name="T3" fmla="*/ 56 h 56"/>
                <a:gd name="T4" fmla="*/ 22 w 44"/>
                <a:gd name="T5" fmla="*/ 0 h 56"/>
                <a:gd name="T6" fmla="*/ 0 w 44"/>
                <a:gd name="T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56">
                  <a:moveTo>
                    <a:pt x="22" y="0"/>
                  </a:moveTo>
                  <a:lnTo>
                    <a:pt x="44" y="56"/>
                  </a:lnTo>
                  <a:moveTo>
                    <a:pt x="22" y="0"/>
                  </a:moveTo>
                  <a:lnTo>
                    <a:pt x="0" y="56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70" name="Line 1160"/>
            <p:cNvSpPr>
              <a:spLocks noChangeShapeType="1"/>
            </p:cNvSpPr>
            <p:nvPr/>
          </p:nvSpPr>
          <p:spPr bwMode="auto">
            <a:xfrm flipH="1">
              <a:off x="3530" y="1781"/>
              <a:ext cx="1319" cy="0"/>
            </a:xfrm>
            <a:prstGeom prst="line">
              <a:avLst/>
            </a:pr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71" name="Freeform 1161"/>
            <p:cNvSpPr>
              <a:spLocks noEditPoints="1"/>
            </p:cNvSpPr>
            <p:nvPr/>
          </p:nvSpPr>
          <p:spPr bwMode="auto">
            <a:xfrm>
              <a:off x="3530" y="1759"/>
              <a:ext cx="56" cy="44"/>
            </a:xfrm>
            <a:custGeom>
              <a:avLst/>
              <a:gdLst>
                <a:gd name="T0" fmla="*/ 0 w 56"/>
                <a:gd name="T1" fmla="*/ 22 h 44"/>
                <a:gd name="T2" fmla="*/ 56 w 56"/>
                <a:gd name="T3" fmla="*/ 0 h 44"/>
                <a:gd name="T4" fmla="*/ 0 w 56"/>
                <a:gd name="T5" fmla="*/ 22 h 44"/>
                <a:gd name="T6" fmla="*/ 56 w 56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44">
                  <a:moveTo>
                    <a:pt x="0" y="22"/>
                  </a:moveTo>
                  <a:lnTo>
                    <a:pt x="56" y="0"/>
                  </a:lnTo>
                  <a:moveTo>
                    <a:pt x="0" y="22"/>
                  </a:moveTo>
                  <a:lnTo>
                    <a:pt x="56" y="44"/>
                  </a:lnTo>
                </a:path>
              </a:pathLst>
            </a:custGeom>
            <a:noFill/>
            <a:ln w="6350" cap="rnd">
              <a:solidFill>
                <a:srgbClr val="000000"/>
              </a:solidFill>
              <a:prstDash val="solid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l-PL"/>
            </a:p>
          </p:txBody>
        </p:sp>
        <p:sp>
          <p:nvSpPr>
            <p:cNvPr id="172" name="Rectangle 1162"/>
            <p:cNvSpPr>
              <a:spLocks noChangeArrowheads="1"/>
            </p:cNvSpPr>
            <p:nvPr/>
          </p:nvSpPr>
          <p:spPr bwMode="auto">
            <a:xfrm>
              <a:off x="4778" y="1800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3" name="Rectangle 1163"/>
            <p:cNvSpPr>
              <a:spLocks noChangeArrowheads="1"/>
            </p:cNvSpPr>
            <p:nvPr/>
          </p:nvSpPr>
          <p:spPr bwMode="auto">
            <a:xfrm>
              <a:off x="3953" y="1729"/>
              <a:ext cx="49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jest podstawą zdefiniowana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4" name="Rectangle 1164"/>
            <p:cNvSpPr>
              <a:spLocks noChangeArrowheads="1"/>
            </p:cNvSpPr>
            <p:nvPr/>
          </p:nvSpPr>
          <p:spPr bwMode="auto">
            <a:xfrm>
              <a:off x="3541" y="1800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5" name="Rectangle 1165"/>
            <p:cNvSpPr>
              <a:spLocks noChangeArrowheads="1"/>
            </p:cNvSpPr>
            <p:nvPr/>
          </p:nvSpPr>
          <p:spPr bwMode="auto">
            <a:xfrm>
              <a:off x="2203" y="856"/>
              <a:ext cx="5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6" name="Rectangle 1166"/>
            <p:cNvSpPr>
              <a:spLocks noChangeArrowheads="1"/>
            </p:cNvSpPr>
            <p:nvPr/>
          </p:nvSpPr>
          <p:spPr bwMode="auto">
            <a:xfrm>
              <a:off x="3125" y="767"/>
              <a:ext cx="300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jest właścicielem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7" name="Rectangle 1167"/>
            <p:cNvSpPr>
              <a:spLocks noChangeArrowheads="1"/>
            </p:cNvSpPr>
            <p:nvPr/>
          </p:nvSpPr>
          <p:spPr bwMode="auto">
            <a:xfrm>
              <a:off x="4336" y="1217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8" name="Rectangle 1168"/>
            <p:cNvSpPr>
              <a:spLocks noChangeArrowheads="1"/>
            </p:cNvSpPr>
            <p:nvPr/>
          </p:nvSpPr>
          <p:spPr bwMode="auto">
            <a:xfrm>
              <a:off x="2367" y="2190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9" name="Rectangle 1169"/>
            <p:cNvSpPr>
              <a:spLocks noChangeArrowheads="1"/>
            </p:cNvSpPr>
            <p:nvPr/>
          </p:nvSpPr>
          <p:spPr bwMode="auto">
            <a:xfrm>
              <a:off x="2285" y="1978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jest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0" name="Rectangle 1170"/>
            <p:cNvSpPr>
              <a:spLocks noChangeArrowheads="1"/>
            </p:cNvSpPr>
            <p:nvPr/>
          </p:nvSpPr>
          <p:spPr bwMode="auto">
            <a:xfrm>
              <a:off x="2285" y="2026"/>
              <a:ext cx="210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altLang="pl-PL" sz="500" dirty="0">
                  <a:solidFill>
                    <a:srgbClr val="000000"/>
                  </a:solidFill>
                </a:rPr>
                <a:t>ś</a:t>
              </a:r>
              <a:r>
                <a:rPr kumimoji="0" lang="pl-PL" altLang="pl-PL" sz="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wiadczona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1" name="Rectangle 1171"/>
            <p:cNvSpPr>
              <a:spLocks noChangeArrowheads="1"/>
            </p:cNvSpPr>
            <p:nvPr/>
          </p:nvSpPr>
          <p:spPr bwMode="auto">
            <a:xfrm>
              <a:off x="2285" y="2075"/>
              <a:ext cx="6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dla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2" name="Rectangle 1172"/>
            <p:cNvSpPr>
              <a:spLocks noChangeArrowheads="1"/>
            </p:cNvSpPr>
            <p:nvPr/>
          </p:nvSpPr>
          <p:spPr bwMode="auto">
            <a:xfrm>
              <a:off x="2378" y="1863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3" name="Rectangle 1173"/>
            <p:cNvSpPr>
              <a:spLocks noChangeArrowheads="1"/>
            </p:cNvSpPr>
            <p:nvPr/>
          </p:nvSpPr>
          <p:spPr bwMode="auto">
            <a:xfrm>
              <a:off x="2215" y="1347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4" name="Rectangle 1174"/>
            <p:cNvSpPr>
              <a:spLocks noChangeArrowheads="1"/>
            </p:cNvSpPr>
            <p:nvPr/>
          </p:nvSpPr>
          <p:spPr bwMode="auto">
            <a:xfrm>
              <a:off x="3541" y="1685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5" name="Rectangle 1175"/>
            <p:cNvSpPr>
              <a:spLocks noChangeArrowheads="1"/>
            </p:cNvSpPr>
            <p:nvPr/>
          </p:nvSpPr>
          <p:spPr bwMode="auto">
            <a:xfrm>
              <a:off x="4522" y="1421"/>
              <a:ext cx="14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realizuje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6" name="Rectangle 1176"/>
            <p:cNvSpPr>
              <a:spLocks noChangeArrowheads="1"/>
            </p:cNvSpPr>
            <p:nvPr/>
          </p:nvSpPr>
          <p:spPr bwMode="auto">
            <a:xfrm>
              <a:off x="4760" y="1402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7" name="Rectangle 1177"/>
            <p:cNvSpPr>
              <a:spLocks noChangeArrowheads="1"/>
            </p:cNvSpPr>
            <p:nvPr/>
          </p:nvSpPr>
          <p:spPr bwMode="auto">
            <a:xfrm>
              <a:off x="5131" y="1269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8" name="Rectangle 1178"/>
            <p:cNvSpPr>
              <a:spLocks noChangeArrowheads="1"/>
            </p:cNvSpPr>
            <p:nvPr/>
          </p:nvSpPr>
          <p:spPr bwMode="auto">
            <a:xfrm>
              <a:off x="2612" y="1729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9" name="Rectangle 1179"/>
            <p:cNvSpPr>
              <a:spLocks noChangeArrowheads="1"/>
            </p:cNvSpPr>
            <p:nvPr/>
          </p:nvSpPr>
          <p:spPr bwMode="auto">
            <a:xfrm>
              <a:off x="2612" y="2145"/>
              <a:ext cx="1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dostarcza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0" name="Rectangle 1180"/>
            <p:cNvSpPr>
              <a:spLocks noChangeArrowheads="1"/>
            </p:cNvSpPr>
            <p:nvPr/>
          </p:nvSpPr>
          <p:spPr bwMode="auto">
            <a:xfrm>
              <a:off x="2616" y="2598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1" name="Rectangle 1181"/>
            <p:cNvSpPr>
              <a:spLocks noChangeArrowheads="1"/>
            </p:cNvSpPr>
            <p:nvPr/>
          </p:nvSpPr>
          <p:spPr bwMode="auto">
            <a:xfrm>
              <a:off x="4336" y="1306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2" name="Rectangle 1182"/>
            <p:cNvSpPr>
              <a:spLocks noChangeArrowheads="1"/>
            </p:cNvSpPr>
            <p:nvPr/>
          </p:nvSpPr>
          <p:spPr bwMode="auto">
            <a:xfrm>
              <a:off x="3779" y="1235"/>
              <a:ext cx="21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wykorzystuje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3" name="Rectangle 1183"/>
            <p:cNvSpPr>
              <a:spLocks noChangeArrowheads="1"/>
            </p:cNvSpPr>
            <p:nvPr/>
          </p:nvSpPr>
          <p:spPr bwMode="auto">
            <a:xfrm>
              <a:off x="3366" y="1306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4" name="Rectangle 1184"/>
            <p:cNvSpPr>
              <a:spLocks noChangeArrowheads="1"/>
            </p:cNvSpPr>
            <p:nvPr/>
          </p:nvSpPr>
          <p:spPr bwMode="auto">
            <a:xfrm>
              <a:off x="3426" y="2037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5" name="Rectangle 1185"/>
            <p:cNvSpPr>
              <a:spLocks noChangeArrowheads="1"/>
            </p:cNvSpPr>
            <p:nvPr/>
          </p:nvSpPr>
          <p:spPr bwMode="auto">
            <a:xfrm>
              <a:off x="3485" y="1952"/>
              <a:ext cx="12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mierzy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6" name="Rectangle 1186"/>
            <p:cNvSpPr>
              <a:spLocks noChangeArrowheads="1"/>
            </p:cNvSpPr>
            <p:nvPr/>
          </p:nvSpPr>
          <p:spPr bwMode="auto">
            <a:xfrm>
              <a:off x="3459" y="1878"/>
              <a:ext cx="3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7" name="Rectangle 1187"/>
            <p:cNvSpPr>
              <a:spLocks noChangeArrowheads="1"/>
            </p:cNvSpPr>
            <p:nvPr/>
          </p:nvSpPr>
          <p:spPr bwMode="auto">
            <a:xfrm>
              <a:off x="2991" y="1425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8" name="Rectangle 1188"/>
            <p:cNvSpPr>
              <a:spLocks noChangeArrowheads="1"/>
            </p:cNvSpPr>
            <p:nvPr/>
          </p:nvSpPr>
          <p:spPr bwMode="auto">
            <a:xfrm>
              <a:off x="2861" y="1677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jest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9" name="Rectangle 1189"/>
            <p:cNvSpPr>
              <a:spLocks noChangeArrowheads="1"/>
            </p:cNvSpPr>
            <p:nvPr/>
          </p:nvSpPr>
          <p:spPr bwMode="auto">
            <a:xfrm>
              <a:off x="2861" y="1725"/>
              <a:ext cx="260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zrealizowany w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0" name="Rectangle 1190"/>
            <p:cNvSpPr>
              <a:spLocks noChangeArrowheads="1"/>
            </p:cNvSpPr>
            <p:nvPr/>
          </p:nvSpPr>
          <p:spPr bwMode="auto">
            <a:xfrm>
              <a:off x="2861" y="1774"/>
              <a:ext cx="18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technologii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1" name="Rectangle 1191"/>
            <p:cNvSpPr>
              <a:spLocks noChangeArrowheads="1"/>
            </p:cNvSpPr>
            <p:nvPr/>
          </p:nvSpPr>
          <p:spPr bwMode="auto">
            <a:xfrm>
              <a:off x="2861" y="1822"/>
              <a:ext cx="21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dostarczonej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2" name="Rectangle 1192"/>
            <p:cNvSpPr>
              <a:spLocks noChangeArrowheads="1"/>
            </p:cNvSpPr>
            <p:nvPr/>
          </p:nvSpPr>
          <p:spPr bwMode="auto">
            <a:xfrm>
              <a:off x="2861" y="1870"/>
              <a:ext cx="10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przez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3" name="Rectangle 1193"/>
            <p:cNvSpPr>
              <a:spLocks noChangeArrowheads="1"/>
            </p:cNvSpPr>
            <p:nvPr/>
          </p:nvSpPr>
          <p:spPr bwMode="auto">
            <a:xfrm>
              <a:off x="2991" y="2045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4" name="Rectangle 1194"/>
            <p:cNvSpPr>
              <a:spLocks noChangeArrowheads="1"/>
            </p:cNvSpPr>
            <p:nvPr/>
          </p:nvSpPr>
          <p:spPr bwMode="auto">
            <a:xfrm>
              <a:off x="2467" y="1425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5" name="Rectangle 1195"/>
            <p:cNvSpPr>
              <a:spLocks noChangeArrowheads="1"/>
            </p:cNvSpPr>
            <p:nvPr/>
          </p:nvSpPr>
          <p:spPr bwMode="auto">
            <a:xfrm>
              <a:off x="2252" y="1447"/>
              <a:ext cx="16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pl-PL" altLang="pl-PL" sz="500" dirty="0">
                  <a:solidFill>
                    <a:srgbClr val="000000"/>
                  </a:solidFill>
                </a:rPr>
                <a:t>ś</a:t>
              </a:r>
              <a:r>
                <a:rPr kumimoji="0" lang="pl-PL" altLang="pl-PL" sz="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wiadczy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6" name="Rectangle 1196"/>
            <p:cNvSpPr>
              <a:spLocks noChangeArrowheads="1"/>
            </p:cNvSpPr>
            <p:nvPr/>
          </p:nvSpPr>
          <p:spPr bwMode="auto">
            <a:xfrm>
              <a:off x="2467" y="1517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7" name="Rectangle 1197"/>
            <p:cNvSpPr>
              <a:spLocks noChangeArrowheads="1"/>
            </p:cNvSpPr>
            <p:nvPr/>
          </p:nvSpPr>
          <p:spPr bwMode="auto">
            <a:xfrm>
              <a:off x="2820" y="2591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8" name="Rectangle 1198"/>
            <p:cNvSpPr>
              <a:spLocks noChangeArrowheads="1"/>
            </p:cNvSpPr>
            <p:nvPr/>
          </p:nvSpPr>
          <p:spPr bwMode="auto">
            <a:xfrm>
              <a:off x="2668" y="1573"/>
              <a:ext cx="24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tworzy/rozwija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9" name="Rectangle 1199"/>
            <p:cNvSpPr>
              <a:spLocks noChangeArrowheads="1"/>
            </p:cNvSpPr>
            <p:nvPr/>
          </p:nvSpPr>
          <p:spPr bwMode="auto">
            <a:xfrm>
              <a:off x="2813" y="1425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0" name="Rectangle 1200"/>
            <p:cNvSpPr>
              <a:spLocks noChangeArrowheads="1"/>
            </p:cNvSpPr>
            <p:nvPr/>
          </p:nvSpPr>
          <p:spPr bwMode="auto">
            <a:xfrm>
              <a:off x="2148" y="1748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1" name="Rectangle 1201"/>
            <p:cNvSpPr>
              <a:spLocks noChangeArrowheads="1"/>
            </p:cNvSpPr>
            <p:nvPr/>
          </p:nvSpPr>
          <p:spPr bwMode="auto">
            <a:xfrm>
              <a:off x="2051" y="1005"/>
              <a:ext cx="3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2" name="Rectangle 1202"/>
            <p:cNvSpPr>
              <a:spLocks noChangeArrowheads="1"/>
            </p:cNvSpPr>
            <p:nvPr/>
          </p:nvSpPr>
          <p:spPr bwMode="auto">
            <a:xfrm>
              <a:off x="1717" y="1109"/>
              <a:ext cx="300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jest właścicielem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3" name="Rectangle 1203"/>
            <p:cNvSpPr>
              <a:spLocks noChangeArrowheads="1"/>
            </p:cNvSpPr>
            <p:nvPr/>
          </p:nvSpPr>
          <p:spPr bwMode="auto">
            <a:xfrm>
              <a:off x="2215" y="1243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4" name="Rectangle 1204"/>
            <p:cNvSpPr>
              <a:spLocks noChangeArrowheads="1"/>
            </p:cNvSpPr>
            <p:nvPr/>
          </p:nvSpPr>
          <p:spPr bwMode="auto">
            <a:xfrm>
              <a:off x="2278" y="1064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5" name="Rectangle 1205"/>
            <p:cNvSpPr>
              <a:spLocks noChangeArrowheads="1"/>
            </p:cNvSpPr>
            <p:nvPr/>
          </p:nvSpPr>
          <p:spPr bwMode="auto">
            <a:xfrm>
              <a:off x="3355" y="1529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6" name="Rectangle 1206"/>
            <p:cNvSpPr>
              <a:spLocks noChangeArrowheads="1"/>
            </p:cNvSpPr>
            <p:nvPr/>
          </p:nvSpPr>
          <p:spPr bwMode="auto">
            <a:xfrm>
              <a:off x="3121" y="1443"/>
              <a:ext cx="149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realizuje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7" name="Rectangle 1207"/>
            <p:cNvSpPr>
              <a:spLocks noChangeArrowheads="1"/>
            </p:cNvSpPr>
            <p:nvPr/>
          </p:nvSpPr>
          <p:spPr bwMode="auto">
            <a:xfrm>
              <a:off x="3348" y="1425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1..*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8" name="Rectangle 1208"/>
            <p:cNvSpPr>
              <a:spLocks noChangeArrowheads="1"/>
            </p:cNvSpPr>
            <p:nvPr/>
          </p:nvSpPr>
          <p:spPr bwMode="auto">
            <a:xfrm>
              <a:off x="2010" y="1484"/>
              <a:ext cx="28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jest połączona z</a:t>
              </a:r>
              <a:endPara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19" name="Rectangle 1209"/>
            <p:cNvSpPr>
              <a:spLocks noChangeArrowheads="1"/>
            </p:cNvSpPr>
            <p:nvPr/>
          </p:nvSpPr>
          <p:spPr bwMode="auto">
            <a:xfrm>
              <a:off x="2170" y="1551"/>
              <a:ext cx="7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pl-PL" altLang="pl-PL" sz="5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0..*</a:t>
              </a:r>
              <a:endParaRPr kumimoji="0" lang="pl-PL" altLang="pl-PL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3" name="Rectangle 1211"/>
          <p:cNvSpPr>
            <a:spLocks noChangeArrowheads="1"/>
          </p:cNvSpPr>
          <p:nvPr/>
        </p:nvSpPr>
        <p:spPr bwMode="auto">
          <a:xfrm>
            <a:off x="5002213" y="5545138"/>
            <a:ext cx="40640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jest zwi¹zany z</a:t>
            </a:r>
            <a:endParaRPr kumimoji="0" lang="pl-PL" alt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212"/>
          <p:cNvSpPr>
            <a:spLocks noChangeArrowheads="1"/>
          </p:cNvSpPr>
          <p:nvPr/>
        </p:nvSpPr>
        <p:spPr bwMode="auto">
          <a:xfrm>
            <a:off x="4865688" y="5316538"/>
            <a:ext cx="112713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0..*</a:t>
            </a:r>
            <a:endParaRPr kumimoji="0" lang="pl-PL" alt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213"/>
          <p:cNvSpPr>
            <a:spLocks noChangeArrowheads="1"/>
          </p:cNvSpPr>
          <p:nvPr/>
        </p:nvSpPr>
        <p:spPr bwMode="auto">
          <a:xfrm>
            <a:off x="5072063" y="1530350"/>
            <a:ext cx="403957" cy="76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jest połączony</a:t>
            </a:r>
            <a:endParaRPr kumimoji="0" lang="pl-PL" alt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214"/>
          <p:cNvSpPr>
            <a:spLocks noChangeArrowheads="1"/>
          </p:cNvSpPr>
          <p:nvPr/>
        </p:nvSpPr>
        <p:spPr bwMode="auto">
          <a:xfrm>
            <a:off x="4948238" y="1684338"/>
            <a:ext cx="112713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0..*</a:t>
            </a:r>
            <a:endParaRPr kumimoji="0" lang="pl-PL" alt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215"/>
          <p:cNvSpPr>
            <a:spLocks noChangeArrowheads="1"/>
          </p:cNvSpPr>
          <p:nvPr/>
        </p:nvSpPr>
        <p:spPr bwMode="auto">
          <a:xfrm>
            <a:off x="4541838" y="5008563"/>
            <a:ext cx="112713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1..*</a:t>
            </a:r>
            <a:endParaRPr kumimoji="0" lang="pl-PL" alt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Rectangle 1216"/>
          <p:cNvSpPr>
            <a:spLocks noChangeArrowheads="1"/>
          </p:cNvSpPr>
          <p:nvPr/>
        </p:nvSpPr>
        <p:spPr bwMode="auto">
          <a:xfrm>
            <a:off x="4618038" y="4879975"/>
            <a:ext cx="236538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realizuje</a:t>
            </a:r>
            <a:endParaRPr kumimoji="0" lang="pl-PL" alt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1217"/>
          <p:cNvSpPr>
            <a:spLocks noChangeArrowheads="1"/>
          </p:cNvSpPr>
          <p:nvPr/>
        </p:nvSpPr>
        <p:spPr bwMode="auto">
          <a:xfrm>
            <a:off x="4594226" y="4773613"/>
            <a:ext cx="112713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5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1..*</a:t>
            </a:r>
            <a:endParaRPr kumimoji="0" lang="pl-PL" alt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6928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f24ad7f76689519d95aaa321931b6a6c2cda4f3a"/>
</p:tagLst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144</Words>
  <Application>Microsoft Office PowerPoint</Application>
  <PresentationFormat>Panoramiczny</PresentationFormat>
  <Paragraphs>95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Motyw pakietu Office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Andrzej SOBCZAK</dc:creator>
  <cp:lastModifiedBy>Andrzej SOBCZAK</cp:lastModifiedBy>
  <cp:revision>8</cp:revision>
  <dcterms:created xsi:type="dcterms:W3CDTF">2015-12-05T23:00:53Z</dcterms:created>
  <dcterms:modified xsi:type="dcterms:W3CDTF">2015-12-05T23:17:46Z</dcterms:modified>
</cp:coreProperties>
</file>