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3114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98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7828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327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89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447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92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6119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20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39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188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spect="1" noChangeArrowheads="1" noTextEdit="1"/>
          </p:cNvSpPr>
          <p:nvPr/>
        </p:nvSpPr>
        <p:spPr bwMode="auto">
          <a:xfrm>
            <a:off x="1050925" y="769938"/>
            <a:ext cx="9215438" cy="539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1066800" y="785813"/>
            <a:ext cx="1357313" cy="850900"/>
          </a:xfrm>
          <a:custGeom>
            <a:avLst/>
            <a:gdLst/>
            <a:ahLst/>
            <a:cxnLst>
              <a:cxn ang="0">
                <a:pos x="181" y="1429"/>
              </a:cxn>
              <a:cxn ang="0">
                <a:pos x="2101" y="1429"/>
              </a:cxn>
              <a:cxn ang="0">
                <a:pos x="2099" y="1425"/>
              </a:cxn>
              <a:cxn ang="0">
                <a:pos x="2280" y="1244"/>
              </a:cxn>
              <a:cxn ang="0">
                <a:pos x="2280" y="1244"/>
              </a:cxn>
              <a:cxn ang="0">
                <a:pos x="2277" y="1237"/>
              </a:cxn>
              <a:cxn ang="0">
                <a:pos x="2277" y="181"/>
              </a:cxn>
              <a:cxn ang="0">
                <a:pos x="2280" y="181"/>
              </a:cxn>
              <a:cxn ang="0">
                <a:pos x="2099" y="0"/>
              </a:cxn>
              <a:cxn ang="0">
                <a:pos x="2101" y="5"/>
              </a:cxn>
              <a:cxn ang="0">
                <a:pos x="181" y="5"/>
              </a:cxn>
              <a:cxn ang="0">
                <a:pos x="181" y="0"/>
              </a:cxn>
              <a:cxn ang="0">
                <a:pos x="0" y="181"/>
              </a:cxn>
              <a:cxn ang="0">
                <a:pos x="5" y="181"/>
              </a:cxn>
              <a:cxn ang="0">
                <a:pos x="5" y="1237"/>
              </a:cxn>
              <a:cxn ang="0">
                <a:pos x="0" y="1244"/>
              </a:cxn>
              <a:cxn ang="0">
                <a:pos x="181" y="1425"/>
              </a:cxn>
              <a:cxn ang="0">
                <a:pos x="181" y="1429"/>
              </a:cxn>
            </a:cxnLst>
            <a:rect l="0" t="0" r="r" b="b"/>
            <a:pathLst>
              <a:path w="2280" h="1429">
                <a:moveTo>
                  <a:pt x="181" y="1429"/>
                </a:moveTo>
                <a:lnTo>
                  <a:pt x="2101" y="1429"/>
                </a:lnTo>
                <a:lnTo>
                  <a:pt x="2099" y="1425"/>
                </a:lnTo>
                <a:cubicBezTo>
                  <a:pt x="2199" y="1425"/>
                  <a:pt x="2280" y="1344"/>
                  <a:pt x="2280" y="1244"/>
                </a:cubicBezTo>
                <a:cubicBezTo>
                  <a:pt x="2280" y="1244"/>
                  <a:pt x="2280" y="1244"/>
                  <a:pt x="2280" y="1244"/>
                </a:cubicBezTo>
                <a:lnTo>
                  <a:pt x="2277" y="1237"/>
                </a:lnTo>
                <a:lnTo>
                  <a:pt x="2277" y="181"/>
                </a:lnTo>
                <a:lnTo>
                  <a:pt x="2280" y="181"/>
                </a:lnTo>
                <a:cubicBezTo>
                  <a:pt x="2280" y="81"/>
                  <a:pt x="2199" y="0"/>
                  <a:pt x="2099" y="0"/>
                </a:cubicBezTo>
                <a:lnTo>
                  <a:pt x="2101" y="5"/>
                </a:lnTo>
                <a:lnTo>
                  <a:pt x="181" y="5"/>
                </a:lnTo>
                <a:lnTo>
                  <a:pt x="181" y="0"/>
                </a:lnTo>
                <a:cubicBezTo>
                  <a:pt x="81" y="0"/>
                  <a:pt x="0" y="81"/>
                  <a:pt x="0" y="181"/>
                </a:cubicBezTo>
                <a:lnTo>
                  <a:pt x="5" y="181"/>
                </a:lnTo>
                <a:lnTo>
                  <a:pt x="5" y="1237"/>
                </a:lnTo>
                <a:lnTo>
                  <a:pt x="0" y="1244"/>
                </a:lnTo>
                <a:cubicBezTo>
                  <a:pt x="0" y="1344"/>
                  <a:pt x="81" y="1425"/>
                  <a:pt x="181" y="1425"/>
                </a:cubicBezTo>
                <a:lnTo>
                  <a:pt x="181" y="1429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1066800" y="785813"/>
            <a:ext cx="1357313" cy="850900"/>
          </a:xfrm>
          <a:custGeom>
            <a:avLst/>
            <a:gdLst/>
            <a:ahLst/>
            <a:cxnLst>
              <a:cxn ang="0">
                <a:pos x="181" y="1429"/>
              </a:cxn>
              <a:cxn ang="0">
                <a:pos x="2101" y="1429"/>
              </a:cxn>
              <a:cxn ang="0">
                <a:pos x="2099" y="1425"/>
              </a:cxn>
              <a:cxn ang="0">
                <a:pos x="2280" y="1244"/>
              </a:cxn>
              <a:cxn ang="0">
                <a:pos x="2280" y="1244"/>
              </a:cxn>
              <a:cxn ang="0">
                <a:pos x="2277" y="1237"/>
              </a:cxn>
              <a:cxn ang="0">
                <a:pos x="2277" y="181"/>
              </a:cxn>
              <a:cxn ang="0">
                <a:pos x="2280" y="181"/>
              </a:cxn>
              <a:cxn ang="0">
                <a:pos x="2099" y="0"/>
              </a:cxn>
              <a:cxn ang="0">
                <a:pos x="2101" y="5"/>
              </a:cxn>
              <a:cxn ang="0">
                <a:pos x="181" y="5"/>
              </a:cxn>
              <a:cxn ang="0">
                <a:pos x="181" y="0"/>
              </a:cxn>
              <a:cxn ang="0">
                <a:pos x="0" y="181"/>
              </a:cxn>
              <a:cxn ang="0">
                <a:pos x="5" y="181"/>
              </a:cxn>
              <a:cxn ang="0">
                <a:pos x="5" y="1237"/>
              </a:cxn>
              <a:cxn ang="0">
                <a:pos x="0" y="1244"/>
              </a:cxn>
              <a:cxn ang="0">
                <a:pos x="181" y="1425"/>
              </a:cxn>
              <a:cxn ang="0">
                <a:pos x="181" y="1429"/>
              </a:cxn>
            </a:cxnLst>
            <a:rect l="0" t="0" r="r" b="b"/>
            <a:pathLst>
              <a:path w="2280" h="1429">
                <a:moveTo>
                  <a:pt x="181" y="1429"/>
                </a:moveTo>
                <a:lnTo>
                  <a:pt x="2101" y="1429"/>
                </a:lnTo>
                <a:lnTo>
                  <a:pt x="2099" y="1425"/>
                </a:lnTo>
                <a:cubicBezTo>
                  <a:pt x="2199" y="1425"/>
                  <a:pt x="2280" y="1344"/>
                  <a:pt x="2280" y="1244"/>
                </a:cubicBezTo>
                <a:cubicBezTo>
                  <a:pt x="2280" y="1244"/>
                  <a:pt x="2280" y="1244"/>
                  <a:pt x="2280" y="1244"/>
                </a:cubicBezTo>
                <a:lnTo>
                  <a:pt x="2277" y="1237"/>
                </a:lnTo>
                <a:lnTo>
                  <a:pt x="2277" y="181"/>
                </a:lnTo>
                <a:lnTo>
                  <a:pt x="2280" y="181"/>
                </a:lnTo>
                <a:cubicBezTo>
                  <a:pt x="2280" y="81"/>
                  <a:pt x="2199" y="0"/>
                  <a:pt x="2099" y="0"/>
                </a:cubicBezTo>
                <a:lnTo>
                  <a:pt x="2101" y="5"/>
                </a:lnTo>
                <a:lnTo>
                  <a:pt x="181" y="5"/>
                </a:lnTo>
                <a:lnTo>
                  <a:pt x="181" y="0"/>
                </a:lnTo>
                <a:cubicBezTo>
                  <a:pt x="81" y="0"/>
                  <a:pt x="0" y="81"/>
                  <a:pt x="0" y="181"/>
                </a:cubicBezTo>
                <a:lnTo>
                  <a:pt x="5" y="181"/>
                </a:lnTo>
                <a:lnTo>
                  <a:pt x="5" y="1237"/>
                </a:lnTo>
                <a:lnTo>
                  <a:pt x="0" y="1244"/>
                </a:lnTo>
                <a:cubicBezTo>
                  <a:pt x="0" y="1344"/>
                  <a:pt x="81" y="1425"/>
                  <a:pt x="181" y="1425"/>
                </a:cubicBezTo>
                <a:lnTo>
                  <a:pt x="181" y="1429"/>
                </a:lnTo>
                <a:close/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1450975" y="989013"/>
            <a:ext cx="7334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Usługa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98575" y="1198563"/>
            <a:ext cx="1057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biznesowa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3508375" y="785813"/>
            <a:ext cx="1362075" cy="850900"/>
          </a:xfrm>
          <a:custGeom>
            <a:avLst/>
            <a:gdLst/>
            <a:ahLst/>
            <a:cxnLst>
              <a:cxn ang="0">
                <a:pos x="192" y="1429"/>
              </a:cxn>
              <a:cxn ang="0">
                <a:pos x="2096" y="1429"/>
              </a:cxn>
              <a:cxn ang="0">
                <a:pos x="2102" y="1425"/>
              </a:cxn>
              <a:cxn ang="0">
                <a:pos x="2283" y="1244"/>
              </a:cxn>
              <a:cxn ang="0">
                <a:pos x="2283" y="1244"/>
              </a:cxn>
              <a:cxn ang="0">
                <a:pos x="2288" y="1237"/>
              </a:cxn>
              <a:cxn ang="0">
                <a:pos x="2288" y="181"/>
              </a:cxn>
              <a:cxn ang="0">
                <a:pos x="2283" y="181"/>
              </a:cxn>
              <a:cxn ang="0">
                <a:pos x="2102" y="0"/>
              </a:cxn>
              <a:cxn ang="0">
                <a:pos x="2096" y="5"/>
              </a:cxn>
              <a:cxn ang="0">
                <a:pos x="192" y="5"/>
              </a:cxn>
              <a:cxn ang="0">
                <a:pos x="185" y="0"/>
              </a:cxn>
              <a:cxn ang="0">
                <a:pos x="3" y="181"/>
              </a:cxn>
              <a:cxn ang="0">
                <a:pos x="0" y="181"/>
              </a:cxn>
              <a:cxn ang="0">
                <a:pos x="0" y="1237"/>
              </a:cxn>
              <a:cxn ang="0">
                <a:pos x="3" y="1244"/>
              </a:cxn>
              <a:cxn ang="0">
                <a:pos x="185" y="1425"/>
              </a:cxn>
              <a:cxn ang="0">
                <a:pos x="192" y="1429"/>
              </a:cxn>
            </a:cxnLst>
            <a:rect l="0" t="0" r="r" b="b"/>
            <a:pathLst>
              <a:path w="2288" h="1429">
                <a:moveTo>
                  <a:pt x="192" y="1429"/>
                </a:moveTo>
                <a:lnTo>
                  <a:pt x="2096" y="1429"/>
                </a:lnTo>
                <a:lnTo>
                  <a:pt x="2102" y="1425"/>
                </a:lnTo>
                <a:cubicBezTo>
                  <a:pt x="2202" y="1425"/>
                  <a:pt x="2283" y="1344"/>
                  <a:pt x="2283" y="1244"/>
                </a:cubicBezTo>
                <a:cubicBezTo>
                  <a:pt x="2283" y="1244"/>
                  <a:pt x="2283" y="1244"/>
                  <a:pt x="2283" y="1244"/>
                </a:cubicBezTo>
                <a:lnTo>
                  <a:pt x="2288" y="1237"/>
                </a:lnTo>
                <a:lnTo>
                  <a:pt x="2288" y="181"/>
                </a:lnTo>
                <a:lnTo>
                  <a:pt x="2283" y="181"/>
                </a:lnTo>
                <a:cubicBezTo>
                  <a:pt x="2283" y="81"/>
                  <a:pt x="2202" y="0"/>
                  <a:pt x="2102" y="0"/>
                </a:cubicBezTo>
                <a:lnTo>
                  <a:pt x="2096" y="5"/>
                </a:lnTo>
                <a:lnTo>
                  <a:pt x="192" y="5"/>
                </a:lnTo>
                <a:lnTo>
                  <a:pt x="185" y="0"/>
                </a:lnTo>
                <a:cubicBezTo>
                  <a:pt x="84" y="0"/>
                  <a:pt x="3" y="81"/>
                  <a:pt x="3" y="181"/>
                </a:cubicBezTo>
                <a:lnTo>
                  <a:pt x="0" y="181"/>
                </a:lnTo>
                <a:lnTo>
                  <a:pt x="0" y="1237"/>
                </a:lnTo>
                <a:lnTo>
                  <a:pt x="3" y="1244"/>
                </a:lnTo>
                <a:cubicBezTo>
                  <a:pt x="3" y="1344"/>
                  <a:pt x="84" y="1425"/>
                  <a:pt x="185" y="1425"/>
                </a:cubicBezTo>
                <a:lnTo>
                  <a:pt x="192" y="1429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>
            <a:off x="3508375" y="785813"/>
            <a:ext cx="1362075" cy="850900"/>
          </a:xfrm>
          <a:custGeom>
            <a:avLst/>
            <a:gdLst/>
            <a:ahLst/>
            <a:cxnLst>
              <a:cxn ang="0">
                <a:pos x="192" y="1429"/>
              </a:cxn>
              <a:cxn ang="0">
                <a:pos x="2096" y="1429"/>
              </a:cxn>
              <a:cxn ang="0">
                <a:pos x="2102" y="1425"/>
              </a:cxn>
              <a:cxn ang="0">
                <a:pos x="2283" y="1244"/>
              </a:cxn>
              <a:cxn ang="0">
                <a:pos x="2283" y="1244"/>
              </a:cxn>
              <a:cxn ang="0">
                <a:pos x="2288" y="1237"/>
              </a:cxn>
              <a:cxn ang="0">
                <a:pos x="2288" y="181"/>
              </a:cxn>
              <a:cxn ang="0">
                <a:pos x="2283" y="181"/>
              </a:cxn>
              <a:cxn ang="0">
                <a:pos x="2102" y="0"/>
              </a:cxn>
              <a:cxn ang="0">
                <a:pos x="2096" y="5"/>
              </a:cxn>
              <a:cxn ang="0">
                <a:pos x="192" y="5"/>
              </a:cxn>
              <a:cxn ang="0">
                <a:pos x="185" y="0"/>
              </a:cxn>
              <a:cxn ang="0">
                <a:pos x="3" y="181"/>
              </a:cxn>
              <a:cxn ang="0">
                <a:pos x="0" y="181"/>
              </a:cxn>
              <a:cxn ang="0">
                <a:pos x="0" y="1237"/>
              </a:cxn>
              <a:cxn ang="0">
                <a:pos x="3" y="1244"/>
              </a:cxn>
              <a:cxn ang="0">
                <a:pos x="185" y="1425"/>
              </a:cxn>
              <a:cxn ang="0">
                <a:pos x="192" y="1429"/>
              </a:cxn>
            </a:cxnLst>
            <a:rect l="0" t="0" r="r" b="b"/>
            <a:pathLst>
              <a:path w="2288" h="1429">
                <a:moveTo>
                  <a:pt x="192" y="1429"/>
                </a:moveTo>
                <a:lnTo>
                  <a:pt x="2096" y="1429"/>
                </a:lnTo>
                <a:lnTo>
                  <a:pt x="2102" y="1425"/>
                </a:lnTo>
                <a:cubicBezTo>
                  <a:pt x="2202" y="1425"/>
                  <a:pt x="2283" y="1344"/>
                  <a:pt x="2283" y="1244"/>
                </a:cubicBezTo>
                <a:cubicBezTo>
                  <a:pt x="2283" y="1244"/>
                  <a:pt x="2283" y="1244"/>
                  <a:pt x="2283" y="1244"/>
                </a:cubicBezTo>
                <a:lnTo>
                  <a:pt x="2288" y="1237"/>
                </a:lnTo>
                <a:lnTo>
                  <a:pt x="2288" y="181"/>
                </a:lnTo>
                <a:lnTo>
                  <a:pt x="2283" y="181"/>
                </a:lnTo>
                <a:cubicBezTo>
                  <a:pt x="2283" y="81"/>
                  <a:pt x="2202" y="0"/>
                  <a:pt x="2102" y="0"/>
                </a:cubicBezTo>
                <a:lnTo>
                  <a:pt x="2096" y="5"/>
                </a:lnTo>
                <a:lnTo>
                  <a:pt x="192" y="5"/>
                </a:lnTo>
                <a:lnTo>
                  <a:pt x="185" y="0"/>
                </a:lnTo>
                <a:cubicBezTo>
                  <a:pt x="84" y="0"/>
                  <a:pt x="3" y="81"/>
                  <a:pt x="3" y="181"/>
                </a:cubicBezTo>
                <a:lnTo>
                  <a:pt x="0" y="181"/>
                </a:lnTo>
                <a:lnTo>
                  <a:pt x="0" y="1237"/>
                </a:lnTo>
                <a:lnTo>
                  <a:pt x="3" y="1244"/>
                </a:lnTo>
                <a:cubicBezTo>
                  <a:pt x="3" y="1344"/>
                  <a:pt x="84" y="1425"/>
                  <a:pt x="185" y="1425"/>
                </a:cubicBezTo>
                <a:lnTo>
                  <a:pt x="192" y="1429"/>
                </a:lnTo>
                <a:close/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3841750" y="989013"/>
            <a:ext cx="8382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Interfejs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3736975" y="1198563"/>
            <a:ext cx="1057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biznesowy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3508375" y="2312988"/>
            <a:ext cx="1362075" cy="847725"/>
          </a:xfrm>
          <a:custGeom>
            <a:avLst/>
            <a:gdLst/>
            <a:ahLst/>
            <a:cxnLst>
              <a:cxn ang="0">
                <a:pos x="192" y="1424"/>
              </a:cxn>
              <a:cxn ang="0">
                <a:pos x="2096" y="1424"/>
              </a:cxn>
              <a:cxn ang="0">
                <a:pos x="2102" y="1425"/>
              </a:cxn>
              <a:cxn ang="0">
                <a:pos x="2283" y="1244"/>
              </a:cxn>
              <a:cxn ang="0">
                <a:pos x="2283" y="1244"/>
              </a:cxn>
              <a:cxn ang="0">
                <a:pos x="2288" y="1248"/>
              </a:cxn>
              <a:cxn ang="0">
                <a:pos x="2288" y="176"/>
              </a:cxn>
              <a:cxn ang="0">
                <a:pos x="2283" y="182"/>
              </a:cxn>
              <a:cxn ang="0">
                <a:pos x="2102" y="0"/>
              </a:cxn>
              <a:cxn ang="0">
                <a:pos x="2096" y="0"/>
              </a:cxn>
              <a:cxn ang="0">
                <a:pos x="192" y="0"/>
              </a:cxn>
              <a:cxn ang="0">
                <a:pos x="185" y="0"/>
              </a:cxn>
              <a:cxn ang="0">
                <a:pos x="3" y="182"/>
              </a:cxn>
              <a:cxn ang="0">
                <a:pos x="0" y="176"/>
              </a:cxn>
              <a:cxn ang="0">
                <a:pos x="0" y="1248"/>
              </a:cxn>
              <a:cxn ang="0">
                <a:pos x="3" y="1244"/>
              </a:cxn>
              <a:cxn ang="0">
                <a:pos x="185" y="1425"/>
              </a:cxn>
              <a:cxn ang="0">
                <a:pos x="192" y="1424"/>
              </a:cxn>
            </a:cxnLst>
            <a:rect l="0" t="0" r="r" b="b"/>
            <a:pathLst>
              <a:path w="2288" h="1425">
                <a:moveTo>
                  <a:pt x="192" y="1424"/>
                </a:moveTo>
                <a:lnTo>
                  <a:pt x="2096" y="1424"/>
                </a:lnTo>
                <a:lnTo>
                  <a:pt x="2102" y="1425"/>
                </a:lnTo>
                <a:cubicBezTo>
                  <a:pt x="2202" y="1425"/>
                  <a:pt x="2283" y="1344"/>
                  <a:pt x="2283" y="1244"/>
                </a:cubicBezTo>
                <a:cubicBezTo>
                  <a:pt x="2283" y="1244"/>
                  <a:pt x="2283" y="1244"/>
                  <a:pt x="2283" y="1244"/>
                </a:cubicBezTo>
                <a:lnTo>
                  <a:pt x="2288" y="1248"/>
                </a:lnTo>
                <a:lnTo>
                  <a:pt x="2288" y="176"/>
                </a:lnTo>
                <a:lnTo>
                  <a:pt x="2283" y="182"/>
                </a:lnTo>
                <a:cubicBezTo>
                  <a:pt x="2283" y="81"/>
                  <a:pt x="2202" y="0"/>
                  <a:pt x="2102" y="0"/>
                </a:cubicBezTo>
                <a:lnTo>
                  <a:pt x="2096" y="0"/>
                </a:lnTo>
                <a:lnTo>
                  <a:pt x="192" y="0"/>
                </a:lnTo>
                <a:lnTo>
                  <a:pt x="185" y="0"/>
                </a:lnTo>
                <a:cubicBezTo>
                  <a:pt x="84" y="0"/>
                  <a:pt x="3" y="81"/>
                  <a:pt x="3" y="182"/>
                </a:cubicBezTo>
                <a:lnTo>
                  <a:pt x="0" y="176"/>
                </a:lnTo>
                <a:lnTo>
                  <a:pt x="0" y="1248"/>
                </a:lnTo>
                <a:lnTo>
                  <a:pt x="3" y="1244"/>
                </a:lnTo>
                <a:cubicBezTo>
                  <a:pt x="3" y="1344"/>
                  <a:pt x="84" y="1425"/>
                  <a:pt x="185" y="1425"/>
                </a:cubicBezTo>
                <a:lnTo>
                  <a:pt x="192" y="142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>
            <a:off x="3508375" y="2312988"/>
            <a:ext cx="1362075" cy="847725"/>
          </a:xfrm>
          <a:custGeom>
            <a:avLst/>
            <a:gdLst/>
            <a:ahLst/>
            <a:cxnLst>
              <a:cxn ang="0">
                <a:pos x="192" y="1424"/>
              </a:cxn>
              <a:cxn ang="0">
                <a:pos x="2096" y="1424"/>
              </a:cxn>
              <a:cxn ang="0">
                <a:pos x="2102" y="1425"/>
              </a:cxn>
              <a:cxn ang="0">
                <a:pos x="2283" y="1244"/>
              </a:cxn>
              <a:cxn ang="0">
                <a:pos x="2283" y="1244"/>
              </a:cxn>
              <a:cxn ang="0">
                <a:pos x="2288" y="1248"/>
              </a:cxn>
              <a:cxn ang="0">
                <a:pos x="2288" y="176"/>
              </a:cxn>
              <a:cxn ang="0">
                <a:pos x="2283" y="182"/>
              </a:cxn>
              <a:cxn ang="0">
                <a:pos x="2102" y="0"/>
              </a:cxn>
              <a:cxn ang="0">
                <a:pos x="2096" y="0"/>
              </a:cxn>
              <a:cxn ang="0">
                <a:pos x="192" y="0"/>
              </a:cxn>
              <a:cxn ang="0">
                <a:pos x="185" y="0"/>
              </a:cxn>
              <a:cxn ang="0">
                <a:pos x="3" y="182"/>
              </a:cxn>
              <a:cxn ang="0">
                <a:pos x="0" y="176"/>
              </a:cxn>
              <a:cxn ang="0">
                <a:pos x="0" y="1248"/>
              </a:cxn>
              <a:cxn ang="0">
                <a:pos x="3" y="1244"/>
              </a:cxn>
              <a:cxn ang="0">
                <a:pos x="185" y="1425"/>
              </a:cxn>
              <a:cxn ang="0">
                <a:pos x="192" y="1424"/>
              </a:cxn>
            </a:cxnLst>
            <a:rect l="0" t="0" r="r" b="b"/>
            <a:pathLst>
              <a:path w="2288" h="1425">
                <a:moveTo>
                  <a:pt x="192" y="1424"/>
                </a:moveTo>
                <a:lnTo>
                  <a:pt x="2096" y="1424"/>
                </a:lnTo>
                <a:lnTo>
                  <a:pt x="2102" y="1425"/>
                </a:lnTo>
                <a:cubicBezTo>
                  <a:pt x="2202" y="1425"/>
                  <a:pt x="2283" y="1344"/>
                  <a:pt x="2283" y="1244"/>
                </a:cubicBezTo>
                <a:cubicBezTo>
                  <a:pt x="2283" y="1244"/>
                  <a:pt x="2283" y="1244"/>
                  <a:pt x="2283" y="1244"/>
                </a:cubicBezTo>
                <a:lnTo>
                  <a:pt x="2288" y="1248"/>
                </a:lnTo>
                <a:lnTo>
                  <a:pt x="2288" y="176"/>
                </a:lnTo>
                <a:lnTo>
                  <a:pt x="2283" y="182"/>
                </a:lnTo>
                <a:cubicBezTo>
                  <a:pt x="2283" y="81"/>
                  <a:pt x="2202" y="0"/>
                  <a:pt x="2102" y="0"/>
                </a:cubicBezTo>
                <a:lnTo>
                  <a:pt x="2096" y="0"/>
                </a:lnTo>
                <a:lnTo>
                  <a:pt x="192" y="0"/>
                </a:lnTo>
                <a:lnTo>
                  <a:pt x="185" y="0"/>
                </a:lnTo>
                <a:cubicBezTo>
                  <a:pt x="84" y="0"/>
                  <a:pt x="3" y="81"/>
                  <a:pt x="3" y="182"/>
                </a:cubicBezTo>
                <a:lnTo>
                  <a:pt x="0" y="176"/>
                </a:lnTo>
                <a:lnTo>
                  <a:pt x="0" y="1248"/>
                </a:lnTo>
                <a:lnTo>
                  <a:pt x="3" y="1244"/>
                </a:lnTo>
                <a:cubicBezTo>
                  <a:pt x="3" y="1344"/>
                  <a:pt x="84" y="1425"/>
                  <a:pt x="185" y="1425"/>
                </a:cubicBezTo>
                <a:lnTo>
                  <a:pt x="192" y="1424"/>
                </a:lnTo>
                <a:close/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3994150" y="2513013"/>
            <a:ext cx="5048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Rola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3736975" y="2722563"/>
            <a:ext cx="105727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biznesowa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auto">
          <a:xfrm>
            <a:off x="3508375" y="3836988"/>
            <a:ext cx="1362075" cy="850900"/>
          </a:xfrm>
          <a:custGeom>
            <a:avLst/>
            <a:gdLst/>
            <a:ahLst/>
            <a:cxnLst>
              <a:cxn ang="0">
                <a:pos x="192" y="1424"/>
              </a:cxn>
              <a:cxn ang="0">
                <a:pos x="2096" y="1424"/>
              </a:cxn>
              <a:cxn ang="0">
                <a:pos x="2102" y="1430"/>
              </a:cxn>
              <a:cxn ang="0">
                <a:pos x="2283" y="1249"/>
              </a:cxn>
              <a:cxn ang="0">
                <a:pos x="2283" y="1249"/>
              </a:cxn>
              <a:cxn ang="0">
                <a:pos x="2288" y="1248"/>
              </a:cxn>
              <a:cxn ang="0">
                <a:pos x="2288" y="192"/>
              </a:cxn>
              <a:cxn ang="0">
                <a:pos x="2283" y="187"/>
              </a:cxn>
              <a:cxn ang="0">
                <a:pos x="2102" y="5"/>
              </a:cxn>
              <a:cxn ang="0">
                <a:pos x="2096" y="0"/>
              </a:cxn>
              <a:cxn ang="0">
                <a:pos x="192" y="0"/>
              </a:cxn>
              <a:cxn ang="0">
                <a:pos x="185" y="5"/>
              </a:cxn>
              <a:cxn ang="0">
                <a:pos x="3" y="187"/>
              </a:cxn>
              <a:cxn ang="0">
                <a:pos x="0" y="192"/>
              </a:cxn>
              <a:cxn ang="0">
                <a:pos x="0" y="1248"/>
              </a:cxn>
              <a:cxn ang="0">
                <a:pos x="3" y="1249"/>
              </a:cxn>
              <a:cxn ang="0">
                <a:pos x="185" y="1430"/>
              </a:cxn>
              <a:cxn ang="0">
                <a:pos x="192" y="1424"/>
              </a:cxn>
            </a:cxnLst>
            <a:rect l="0" t="0" r="r" b="b"/>
            <a:pathLst>
              <a:path w="2288" h="1430">
                <a:moveTo>
                  <a:pt x="192" y="1424"/>
                </a:moveTo>
                <a:lnTo>
                  <a:pt x="2096" y="1424"/>
                </a:lnTo>
                <a:lnTo>
                  <a:pt x="2102" y="1430"/>
                </a:lnTo>
                <a:cubicBezTo>
                  <a:pt x="2202" y="1430"/>
                  <a:pt x="2283" y="1349"/>
                  <a:pt x="2283" y="1249"/>
                </a:cubicBezTo>
                <a:cubicBezTo>
                  <a:pt x="2283" y="1249"/>
                  <a:pt x="2283" y="1249"/>
                  <a:pt x="2283" y="1249"/>
                </a:cubicBezTo>
                <a:lnTo>
                  <a:pt x="2288" y="1248"/>
                </a:lnTo>
                <a:lnTo>
                  <a:pt x="2288" y="192"/>
                </a:lnTo>
                <a:lnTo>
                  <a:pt x="2283" y="187"/>
                </a:lnTo>
                <a:cubicBezTo>
                  <a:pt x="2283" y="86"/>
                  <a:pt x="2202" y="5"/>
                  <a:pt x="2102" y="5"/>
                </a:cubicBezTo>
                <a:lnTo>
                  <a:pt x="2096" y="0"/>
                </a:lnTo>
                <a:lnTo>
                  <a:pt x="192" y="0"/>
                </a:lnTo>
                <a:lnTo>
                  <a:pt x="185" y="5"/>
                </a:lnTo>
                <a:cubicBezTo>
                  <a:pt x="84" y="5"/>
                  <a:pt x="3" y="86"/>
                  <a:pt x="3" y="187"/>
                </a:cubicBezTo>
                <a:lnTo>
                  <a:pt x="0" y="192"/>
                </a:lnTo>
                <a:lnTo>
                  <a:pt x="0" y="1248"/>
                </a:lnTo>
                <a:lnTo>
                  <a:pt x="3" y="1249"/>
                </a:lnTo>
                <a:cubicBezTo>
                  <a:pt x="3" y="1349"/>
                  <a:pt x="84" y="1430"/>
                  <a:pt x="185" y="1430"/>
                </a:cubicBezTo>
                <a:lnTo>
                  <a:pt x="192" y="142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8" name="Freeform 19"/>
          <p:cNvSpPr>
            <a:spLocks/>
          </p:cNvSpPr>
          <p:nvPr/>
        </p:nvSpPr>
        <p:spPr bwMode="auto">
          <a:xfrm>
            <a:off x="3508375" y="3836988"/>
            <a:ext cx="1362075" cy="850900"/>
          </a:xfrm>
          <a:custGeom>
            <a:avLst/>
            <a:gdLst/>
            <a:ahLst/>
            <a:cxnLst>
              <a:cxn ang="0">
                <a:pos x="192" y="1424"/>
              </a:cxn>
              <a:cxn ang="0">
                <a:pos x="2096" y="1424"/>
              </a:cxn>
              <a:cxn ang="0">
                <a:pos x="2102" y="1430"/>
              </a:cxn>
              <a:cxn ang="0">
                <a:pos x="2283" y="1249"/>
              </a:cxn>
              <a:cxn ang="0">
                <a:pos x="2283" y="1249"/>
              </a:cxn>
              <a:cxn ang="0">
                <a:pos x="2288" y="1248"/>
              </a:cxn>
              <a:cxn ang="0">
                <a:pos x="2288" y="192"/>
              </a:cxn>
              <a:cxn ang="0">
                <a:pos x="2283" y="187"/>
              </a:cxn>
              <a:cxn ang="0">
                <a:pos x="2102" y="5"/>
              </a:cxn>
              <a:cxn ang="0">
                <a:pos x="2096" y="0"/>
              </a:cxn>
              <a:cxn ang="0">
                <a:pos x="192" y="0"/>
              </a:cxn>
              <a:cxn ang="0">
                <a:pos x="185" y="5"/>
              </a:cxn>
              <a:cxn ang="0">
                <a:pos x="3" y="187"/>
              </a:cxn>
              <a:cxn ang="0">
                <a:pos x="0" y="192"/>
              </a:cxn>
              <a:cxn ang="0">
                <a:pos x="0" y="1248"/>
              </a:cxn>
              <a:cxn ang="0">
                <a:pos x="3" y="1249"/>
              </a:cxn>
              <a:cxn ang="0">
                <a:pos x="185" y="1430"/>
              </a:cxn>
              <a:cxn ang="0">
                <a:pos x="192" y="1424"/>
              </a:cxn>
            </a:cxnLst>
            <a:rect l="0" t="0" r="r" b="b"/>
            <a:pathLst>
              <a:path w="2288" h="1430">
                <a:moveTo>
                  <a:pt x="192" y="1424"/>
                </a:moveTo>
                <a:lnTo>
                  <a:pt x="2096" y="1424"/>
                </a:lnTo>
                <a:lnTo>
                  <a:pt x="2102" y="1430"/>
                </a:lnTo>
                <a:cubicBezTo>
                  <a:pt x="2202" y="1430"/>
                  <a:pt x="2283" y="1349"/>
                  <a:pt x="2283" y="1249"/>
                </a:cubicBezTo>
                <a:cubicBezTo>
                  <a:pt x="2283" y="1249"/>
                  <a:pt x="2283" y="1249"/>
                  <a:pt x="2283" y="1249"/>
                </a:cubicBezTo>
                <a:lnTo>
                  <a:pt x="2288" y="1248"/>
                </a:lnTo>
                <a:lnTo>
                  <a:pt x="2288" y="192"/>
                </a:lnTo>
                <a:lnTo>
                  <a:pt x="2283" y="187"/>
                </a:lnTo>
                <a:cubicBezTo>
                  <a:pt x="2283" y="86"/>
                  <a:pt x="2202" y="5"/>
                  <a:pt x="2102" y="5"/>
                </a:cubicBezTo>
                <a:lnTo>
                  <a:pt x="2096" y="0"/>
                </a:lnTo>
                <a:lnTo>
                  <a:pt x="192" y="0"/>
                </a:lnTo>
                <a:lnTo>
                  <a:pt x="185" y="5"/>
                </a:lnTo>
                <a:cubicBezTo>
                  <a:pt x="84" y="5"/>
                  <a:pt x="3" y="86"/>
                  <a:pt x="3" y="187"/>
                </a:cubicBezTo>
                <a:lnTo>
                  <a:pt x="0" y="192"/>
                </a:lnTo>
                <a:lnTo>
                  <a:pt x="0" y="1248"/>
                </a:lnTo>
                <a:lnTo>
                  <a:pt x="3" y="1249"/>
                </a:lnTo>
                <a:cubicBezTo>
                  <a:pt x="3" y="1349"/>
                  <a:pt x="84" y="1430"/>
                  <a:pt x="185" y="1430"/>
                </a:cubicBezTo>
                <a:lnTo>
                  <a:pt x="192" y="1424"/>
                </a:lnTo>
                <a:close/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3841750" y="4037013"/>
            <a:ext cx="8382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Interfejs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3841750" y="4256088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aplikacji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3514725" y="5300663"/>
            <a:ext cx="1357313" cy="850900"/>
          </a:xfrm>
          <a:custGeom>
            <a:avLst/>
            <a:gdLst/>
            <a:ahLst/>
            <a:cxnLst>
              <a:cxn ang="0">
                <a:pos x="181" y="1429"/>
              </a:cxn>
              <a:cxn ang="0">
                <a:pos x="2101" y="1429"/>
              </a:cxn>
              <a:cxn ang="0">
                <a:pos x="2099" y="1425"/>
              </a:cxn>
              <a:cxn ang="0">
                <a:pos x="2280" y="1244"/>
              </a:cxn>
              <a:cxn ang="0">
                <a:pos x="2280" y="1244"/>
              </a:cxn>
              <a:cxn ang="0">
                <a:pos x="2277" y="1237"/>
              </a:cxn>
              <a:cxn ang="0">
                <a:pos x="2277" y="181"/>
              </a:cxn>
              <a:cxn ang="0">
                <a:pos x="2280" y="181"/>
              </a:cxn>
              <a:cxn ang="0">
                <a:pos x="2099" y="0"/>
              </a:cxn>
              <a:cxn ang="0">
                <a:pos x="2101" y="5"/>
              </a:cxn>
              <a:cxn ang="0">
                <a:pos x="181" y="5"/>
              </a:cxn>
              <a:cxn ang="0">
                <a:pos x="182" y="0"/>
              </a:cxn>
              <a:cxn ang="0">
                <a:pos x="0" y="181"/>
              </a:cxn>
              <a:cxn ang="0">
                <a:pos x="5" y="181"/>
              </a:cxn>
              <a:cxn ang="0">
                <a:pos x="5" y="1237"/>
              </a:cxn>
              <a:cxn ang="0">
                <a:pos x="0" y="1244"/>
              </a:cxn>
              <a:cxn ang="0">
                <a:pos x="182" y="1425"/>
              </a:cxn>
              <a:cxn ang="0">
                <a:pos x="181" y="1429"/>
              </a:cxn>
            </a:cxnLst>
            <a:rect l="0" t="0" r="r" b="b"/>
            <a:pathLst>
              <a:path w="2280" h="1429">
                <a:moveTo>
                  <a:pt x="181" y="1429"/>
                </a:moveTo>
                <a:lnTo>
                  <a:pt x="2101" y="1429"/>
                </a:lnTo>
                <a:lnTo>
                  <a:pt x="2099" y="1425"/>
                </a:lnTo>
                <a:cubicBezTo>
                  <a:pt x="2199" y="1425"/>
                  <a:pt x="2280" y="1344"/>
                  <a:pt x="2280" y="1244"/>
                </a:cubicBezTo>
                <a:cubicBezTo>
                  <a:pt x="2280" y="1244"/>
                  <a:pt x="2280" y="1244"/>
                  <a:pt x="2280" y="1244"/>
                </a:cubicBezTo>
                <a:lnTo>
                  <a:pt x="2277" y="1237"/>
                </a:lnTo>
                <a:lnTo>
                  <a:pt x="2277" y="181"/>
                </a:lnTo>
                <a:lnTo>
                  <a:pt x="2280" y="181"/>
                </a:lnTo>
                <a:cubicBezTo>
                  <a:pt x="2280" y="81"/>
                  <a:pt x="2199" y="0"/>
                  <a:pt x="2099" y="0"/>
                </a:cubicBezTo>
                <a:lnTo>
                  <a:pt x="2101" y="5"/>
                </a:lnTo>
                <a:lnTo>
                  <a:pt x="181" y="5"/>
                </a:lnTo>
                <a:lnTo>
                  <a:pt x="182" y="0"/>
                </a:lnTo>
                <a:cubicBezTo>
                  <a:pt x="81" y="0"/>
                  <a:pt x="0" y="81"/>
                  <a:pt x="0" y="181"/>
                </a:cubicBezTo>
                <a:lnTo>
                  <a:pt x="5" y="181"/>
                </a:lnTo>
                <a:lnTo>
                  <a:pt x="5" y="1237"/>
                </a:lnTo>
                <a:lnTo>
                  <a:pt x="0" y="1244"/>
                </a:lnTo>
                <a:cubicBezTo>
                  <a:pt x="0" y="1344"/>
                  <a:pt x="81" y="1425"/>
                  <a:pt x="182" y="1425"/>
                </a:cubicBezTo>
                <a:lnTo>
                  <a:pt x="181" y="142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>
            <a:off x="3514725" y="5300663"/>
            <a:ext cx="1357313" cy="850900"/>
          </a:xfrm>
          <a:custGeom>
            <a:avLst/>
            <a:gdLst/>
            <a:ahLst/>
            <a:cxnLst>
              <a:cxn ang="0">
                <a:pos x="181" y="1429"/>
              </a:cxn>
              <a:cxn ang="0">
                <a:pos x="2101" y="1429"/>
              </a:cxn>
              <a:cxn ang="0">
                <a:pos x="2099" y="1425"/>
              </a:cxn>
              <a:cxn ang="0">
                <a:pos x="2280" y="1244"/>
              </a:cxn>
              <a:cxn ang="0">
                <a:pos x="2280" y="1244"/>
              </a:cxn>
              <a:cxn ang="0">
                <a:pos x="2277" y="1237"/>
              </a:cxn>
              <a:cxn ang="0">
                <a:pos x="2277" y="181"/>
              </a:cxn>
              <a:cxn ang="0">
                <a:pos x="2280" y="181"/>
              </a:cxn>
              <a:cxn ang="0">
                <a:pos x="2099" y="0"/>
              </a:cxn>
              <a:cxn ang="0">
                <a:pos x="2101" y="5"/>
              </a:cxn>
              <a:cxn ang="0">
                <a:pos x="181" y="5"/>
              </a:cxn>
              <a:cxn ang="0">
                <a:pos x="182" y="0"/>
              </a:cxn>
              <a:cxn ang="0">
                <a:pos x="0" y="181"/>
              </a:cxn>
              <a:cxn ang="0">
                <a:pos x="5" y="181"/>
              </a:cxn>
              <a:cxn ang="0">
                <a:pos x="5" y="1237"/>
              </a:cxn>
              <a:cxn ang="0">
                <a:pos x="0" y="1244"/>
              </a:cxn>
              <a:cxn ang="0">
                <a:pos x="182" y="1425"/>
              </a:cxn>
              <a:cxn ang="0">
                <a:pos x="181" y="1429"/>
              </a:cxn>
            </a:cxnLst>
            <a:rect l="0" t="0" r="r" b="b"/>
            <a:pathLst>
              <a:path w="2280" h="1429">
                <a:moveTo>
                  <a:pt x="181" y="1429"/>
                </a:moveTo>
                <a:lnTo>
                  <a:pt x="2101" y="1429"/>
                </a:lnTo>
                <a:lnTo>
                  <a:pt x="2099" y="1425"/>
                </a:lnTo>
                <a:cubicBezTo>
                  <a:pt x="2199" y="1425"/>
                  <a:pt x="2280" y="1344"/>
                  <a:pt x="2280" y="1244"/>
                </a:cubicBezTo>
                <a:cubicBezTo>
                  <a:pt x="2280" y="1244"/>
                  <a:pt x="2280" y="1244"/>
                  <a:pt x="2280" y="1244"/>
                </a:cubicBezTo>
                <a:lnTo>
                  <a:pt x="2277" y="1237"/>
                </a:lnTo>
                <a:lnTo>
                  <a:pt x="2277" y="181"/>
                </a:lnTo>
                <a:lnTo>
                  <a:pt x="2280" y="181"/>
                </a:lnTo>
                <a:cubicBezTo>
                  <a:pt x="2280" y="81"/>
                  <a:pt x="2199" y="0"/>
                  <a:pt x="2099" y="0"/>
                </a:cubicBezTo>
                <a:lnTo>
                  <a:pt x="2101" y="5"/>
                </a:lnTo>
                <a:lnTo>
                  <a:pt x="181" y="5"/>
                </a:lnTo>
                <a:lnTo>
                  <a:pt x="182" y="0"/>
                </a:lnTo>
                <a:cubicBezTo>
                  <a:pt x="81" y="0"/>
                  <a:pt x="0" y="81"/>
                  <a:pt x="0" y="181"/>
                </a:cubicBezTo>
                <a:lnTo>
                  <a:pt x="5" y="181"/>
                </a:lnTo>
                <a:lnTo>
                  <a:pt x="5" y="1237"/>
                </a:lnTo>
                <a:lnTo>
                  <a:pt x="0" y="1244"/>
                </a:lnTo>
                <a:cubicBezTo>
                  <a:pt x="0" y="1344"/>
                  <a:pt x="81" y="1425"/>
                  <a:pt x="182" y="1425"/>
                </a:cubicBezTo>
                <a:lnTo>
                  <a:pt x="181" y="1429"/>
                </a:lnTo>
                <a:close/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3698875" y="5503863"/>
            <a:ext cx="11525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Komponent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3841750" y="5713413"/>
            <a:ext cx="847725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aplikacji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Rectangle 34"/>
          <p:cNvSpPr>
            <a:spLocks noChangeArrowheads="1"/>
          </p:cNvSpPr>
          <p:nvPr/>
        </p:nvSpPr>
        <p:spPr bwMode="auto">
          <a:xfrm>
            <a:off x="4298950" y="1874838"/>
            <a:ext cx="8096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kompozycja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ectangle 35"/>
          <p:cNvSpPr>
            <a:spLocks noChangeArrowheads="1"/>
          </p:cNvSpPr>
          <p:nvPr/>
        </p:nvSpPr>
        <p:spPr bwMode="auto">
          <a:xfrm>
            <a:off x="4298950" y="4970463"/>
            <a:ext cx="8096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kompozycja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36"/>
          <p:cNvSpPr>
            <a:spLocks noChangeArrowheads="1"/>
          </p:cNvSpPr>
          <p:nvPr/>
        </p:nvSpPr>
        <p:spPr bwMode="auto">
          <a:xfrm>
            <a:off x="4498975" y="3398838"/>
            <a:ext cx="4667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używa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ectangle 37"/>
          <p:cNvSpPr>
            <a:spLocks noChangeArrowheads="1"/>
          </p:cNvSpPr>
          <p:nvPr/>
        </p:nvSpPr>
        <p:spPr bwMode="auto">
          <a:xfrm>
            <a:off x="2641600" y="1331913"/>
            <a:ext cx="7715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przypisanie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Freeform 38"/>
          <p:cNvSpPr>
            <a:spLocks/>
          </p:cNvSpPr>
          <p:nvPr/>
        </p:nvSpPr>
        <p:spPr bwMode="auto">
          <a:xfrm>
            <a:off x="5927725" y="800101"/>
            <a:ext cx="1439863" cy="828675"/>
          </a:xfrm>
          <a:custGeom>
            <a:avLst/>
            <a:gdLst/>
            <a:ahLst/>
            <a:cxnLst>
              <a:cxn ang="0">
                <a:pos x="2116" y="1391"/>
              </a:cxn>
              <a:cxn ang="0">
                <a:pos x="2419" y="1088"/>
              </a:cxn>
              <a:cxn ang="0">
                <a:pos x="2419" y="1088"/>
              </a:cxn>
              <a:cxn ang="0">
                <a:pos x="2419" y="302"/>
              </a:cxn>
              <a:cxn ang="0">
                <a:pos x="2116" y="0"/>
              </a:cxn>
              <a:cxn ang="0">
                <a:pos x="2116" y="0"/>
              </a:cxn>
              <a:cxn ang="0">
                <a:pos x="302" y="0"/>
              </a:cxn>
              <a:cxn ang="0">
                <a:pos x="0" y="302"/>
              </a:cxn>
              <a:cxn ang="0">
                <a:pos x="0" y="302"/>
              </a:cxn>
              <a:cxn ang="0">
                <a:pos x="0" y="1088"/>
              </a:cxn>
              <a:cxn ang="0">
                <a:pos x="302" y="1391"/>
              </a:cxn>
              <a:cxn ang="0">
                <a:pos x="302" y="1391"/>
              </a:cxn>
              <a:cxn ang="0">
                <a:pos x="2116" y="1391"/>
              </a:cxn>
            </a:cxnLst>
            <a:rect l="0" t="0" r="r" b="b"/>
            <a:pathLst>
              <a:path w="2419" h="1391">
                <a:moveTo>
                  <a:pt x="2116" y="1391"/>
                </a:moveTo>
                <a:cubicBezTo>
                  <a:pt x="2283" y="1391"/>
                  <a:pt x="2419" y="1255"/>
                  <a:pt x="2419" y="1088"/>
                </a:cubicBezTo>
                <a:lnTo>
                  <a:pt x="2419" y="1088"/>
                </a:lnTo>
                <a:lnTo>
                  <a:pt x="2419" y="302"/>
                </a:lnTo>
                <a:cubicBezTo>
                  <a:pt x="2419" y="135"/>
                  <a:pt x="2283" y="0"/>
                  <a:pt x="2116" y="0"/>
                </a:cubicBezTo>
                <a:lnTo>
                  <a:pt x="2116" y="0"/>
                </a:lnTo>
                <a:lnTo>
                  <a:pt x="302" y="0"/>
                </a:lnTo>
                <a:cubicBezTo>
                  <a:pt x="135" y="0"/>
                  <a:pt x="0" y="135"/>
                  <a:pt x="0" y="302"/>
                </a:cubicBezTo>
                <a:lnTo>
                  <a:pt x="0" y="302"/>
                </a:lnTo>
                <a:lnTo>
                  <a:pt x="0" y="1088"/>
                </a:lnTo>
                <a:cubicBezTo>
                  <a:pt x="0" y="1255"/>
                  <a:pt x="135" y="1391"/>
                  <a:pt x="302" y="1391"/>
                </a:cubicBezTo>
                <a:lnTo>
                  <a:pt x="302" y="1391"/>
                </a:lnTo>
                <a:lnTo>
                  <a:pt x="2116" y="1391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0" name="Freeform 39"/>
          <p:cNvSpPr>
            <a:spLocks/>
          </p:cNvSpPr>
          <p:nvPr/>
        </p:nvSpPr>
        <p:spPr bwMode="auto">
          <a:xfrm>
            <a:off x="5927725" y="800101"/>
            <a:ext cx="1439863" cy="828675"/>
          </a:xfrm>
          <a:custGeom>
            <a:avLst/>
            <a:gdLst/>
            <a:ahLst/>
            <a:cxnLst>
              <a:cxn ang="0">
                <a:pos x="2116" y="1391"/>
              </a:cxn>
              <a:cxn ang="0">
                <a:pos x="2419" y="1088"/>
              </a:cxn>
              <a:cxn ang="0">
                <a:pos x="2419" y="1088"/>
              </a:cxn>
              <a:cxn ang="0">
                <a:pos x="2419" y="302"/>
              </a:cxn>
              <a:cxn ang="0">
                <a:pos x="2116" y="0"/>
              </a:cxn>
              <a:cxn ang="0">
                <a:pos x="2116" y="0"/>
              </a:cxn>
              <a:cxn ang="0">
                <a:pos x="302" y="0"/>
              </a:cxn>
              <a:cxn ang="0">
                <a:pos x="0" y="302"/>
              </a:cxn>
              <a:cxn ang="0">
                <a:pos x="0" y="302"/>
              </a:cxn>
              <a:cxn ang="0">
                <a:pos x="0" y="1088"/>
              </a:cxn>
              <a:cxn ang="0">
                <a:pos x="302" y="1391"/>
              </a:cxn>
              <a:cxn ang="0">
                <a:pos x="302" y="1391"/>
              </a:cxn>
              <a:cxn ang="0">
                <a:pos x="2116" y="1391"/>
              </a:cxn>
            </a:cxnLst>
            <a:rect l="0" t="0" r="r" b="b"/>
            <a:pathLst>
              <a:path w="2419" h="1391">
                <a:moveTo>
                  <a:pt x="2116" y="1391"/>
                </a:moveTo>
                <a:cubicBezTo>
                  <a:pt x="2283" y="1391"/>
                  <a:pt x="2419" y="1255"/>
                  <a:pt x="2419" y="1088"/>
                </a:cubicBezTo>
                <a:lnTo>
                  <a:pt x="2419" y="1088"/>
                </a:lnTo>
                <a:lnTo>
                  <a:pt x="2419" y="302"/>
                </a:lnTo>
                <a:cubicBezTo>
                  <a:pt x="2419" y="135"/>
                  <a:pt x="2283" y="0"/>
                  <a:pt x="2116" y="0"/>
                </a:cubicBezTo>
                <a:lnTo>
                  <a:pt x="2116" y="0"/>
                </a:lnTo>
                <a:lnTo>
                  <a:pt x="302" y="0"/>
                </a:lnTo>
                <a:cubicBezTo>
                  <a:pt x="135" y="0"/>
                  <a:pt x="0" y="135"/>
                  <a:pt x="0" y="302"/>
                </a:cubicBezTo>
                <a:lnTo>
                  <a:pt x="0" y="302"/>
                </a:lnTo>
                <a:lnTo>
                  <a:pt x="0" y="1088"/>
                </a:lnTo>
                <a:cubicBezTo>
                  <a:pt x="0" y="1255"/>
                  <a:pt x="135" y="1391"/>
                  <a:pt x="302" y="1391"/>
                </a:cubicBezTo>
                <a:lnTo>
                  <a:pt x="302" y="1391"/>
                </a:lnTo>
                <a:lnTo>
                  <a:pt x="2116" y="1391"/>
                </a:lnTo>
                <a:close/>
              </a:path>
            </a:pathLst>
          </a:custGeom>
          <a:solidFill>
            <a:schemeClr val="bg1"/>
          </a:solidFill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1" name="Freeform 40"/>
          <p:cNvSpPr>
            <a:spLocks/>
          </p:cNvSpPr>
          <p:nvPr/>
        </p:nvSpPr>
        <p:spPr bwMode="auto">
          <a:xfrm>
            <a:off x="7061200" y="873126"/>
            <a:ext cx="252413" cy="107950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338" y="0"/>
              </a:cxn>
              <a:cxn ang="0">
                <a:pos x="423" y="90"/>
              </a:cxn>
              <a:cxn ang="0">
                <a:pos x="423" y="90"/>
              </a:cxn>
              <a:cxn ang="0">
                <a:pos x="338" y="181"/>
              </a:cxn>
              <a:cxn ang="0">
                <a:pos x="338" y="181"/>
              </a:cxn>
              <a:cxn ang="0">
                <a:pos x="84" y="181"/>
              </a:cxn>
              <a:cxn ang="0">
                <a:pos x="0" y="90"/>
              </a:cxn>
              <a:cxn ang="0">
                <a:pos x="84" y="0"/>
              </a:cxn>
            </a:cxnLst>
            <a:rect l="0" t="0" r="r" b="b"/>
            <a:pathLst>
              <a:path w="423" h="181">
                <a:moveTo>
                  <a:pt x="84" y="0"/>
                </a:moveTo>
                <a:lnTo>
                  <a:pt x="338" y="0"/>
                </a:lnTo>
                <a:cubicBezTo>
                  <a:pt x="385" y="0"/>
                  <a:pt x="423" y="40"/>
                  <a:pt x="423" y="90"/>
                </a:cubicBezTo>
                <a:cubicBezTo>
                  <a:pt x="423" y="90"/>
                  <a:pt x="423" y="90"/>
                  <a:pt x="423" y="90"/>
                </a:cubicBezTo>
                <a:cubicBezTo>
                  <a:pt x="423" y="141"/>
                  <a:pt x="385" y="181"/>
                  <a:pt x="338" y="181"/>
                </a:cubicBezTo>
                <a:cubicBezTo>
                  <a:pt x="338" y="181"/>
                  <a:pt x="338" y="181"/>
                  <a:pt x="338" y="181"/>
                </a:cubicBezTo>
                <a:lnTo>
                  <a:pt x="84" y="181"/>
                </a:lnTo>
                <a:cubicBezTo>
                  <a:pt x="38" y="181"/>
                  <a:pt x="0" y="141"/>
                  <a:pt x="0" y="90"/>
                </a:cubicBezTo>
                <a:cubicBezTo>
                  <a:pt x="0" y="40"/>
                  <a:pt x="38" y="0"/>
                  <a:pt x="84" y="0"/>
                </a:cubicBez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2" name="Freeform 41"/>
          <p:cNvSpPr>
            <a:spLocks/>
          </p:cNvSpPr>
          <p:nvPr/>
        </p:nvSpPr>
        <p:spPr bwMode="auto">
          <a:xfrm>
            <a:off x="7061200" y="873126"/>
            <a:ext cx="252413" cy="107950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338" y="0"/>
              </a:cxn>
              <a:cxn ang="0">
                <a:pos x="423" y="90"/>
              </a:cxn>
              <a:cxn ang="0">
                <a:pos x="423" y="90"/>
              </a:cxn>
              <a:cxn ang="0">
                <a:pos x="338" y="181"/>
              </a:cxn>
              <a:cxn ang="0">
                <a:pos x="338" y="181"/>
              </a:cxn>
              <a:cxn ang="0">
                <a:pos x="84" y="181"/>
              </a:cxn>
              <a:cxn ang="0">
                <a:pos x="0" y="90"/>
              </a:cxn>
              <a:cxn ang="0">
                <a:pos x="84" y="0"/>
              </a:cxn>
            </a:cxnLst>
            <a:rect l="0" t="0" r="r" b="b"/>
            <a:pathLst>
              <a:path w="423" h="181">
                <a:moveTo>
                  <a:pt x="84" y="0"/>
                </a:moveTo>
                <a:lnTo>
                  <a:pt x="338" y="0"/>
                </a:lnTo>
                <a:cubicBezTo>
                  <a:pt x="385" y="0"/>
                  <a:pt x="423" y="40"/>
                  <a:pt x="423" y="90"/>
                </a:cubicBezTo>
                <a:cubicBezTo>
                  <a:pt x="423" y="90"/>
                  <a:pt x="423" y="90"/>
                  <a:pt x="423" y="90"/>
                </a:cubicBezTo>
                <a:cubicBezTo>
                  <a:pt x="423" y="141"/>
                  <a:pt x="385" y="181"/>
                  <a:pt x="338" y="181"/>
                </a:cubicBezTo>
                <a:cubicBezTo>
                  <a:pt x="338" y="181"/>
                  <a:pt x="338" y="181"/>
                  <a:pt x="338" y="181"/>
                </a:cubicBezTo>
                <a:lnTo>
                  <a:pt x="84" y="181"/>
                </a:lnTo>
                <a:cubicBezTo>
                  <a:pt x="38" y="181"/>
                  <a:pt x="0" y="141"/>
                  <a:pt x="0" y="90"/>
                </a:cubicBezTo>
                <a:cubicBezTo>
                  <a:pt x="0" y="40"/>
                  <a:pt x="38" y="0"/>
                  <a:pt x="84" y="0"/>
                </a:cubicBezTo>
                <a:close/>
              </a:path>
            </a:pathLst>
          </a:custGeom>
          <a:solidFill>
            <a:schemeClr val="bg1"/>
          </a:solidFill>
          <a:ln w="1587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3" name="Rectangle 42"/>
          <p:cNvSpPr>
            <a:spLocks noChangeArrowheads="1"/>
          </p:cNvSpPr>
          <p:nvPr/>
        </p:nvSpPr>
        <p:spPr bwMode="auto">
          <a:xfrm>
            <a:off x="6175375" y="1064543"/>
            <a:ext cx="65" cy="2769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ectangle 43"/>
          <p:cNvSpPr>
            <a:spLocks noChangeArrowheads="1"/>
          </p:cNvSpPr>
          <p:nvPr/>
        </p:nvSpPr>
        <p:spPr bwMode="auto">
          <a:xfrm>
            <a:off x="6156818" y="1016040"/>
            <a:ext cx="955390" cy="55399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Dostarczenie</a:t>
            </a:r>
            <a:b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informacji</a:t>
            </a:r>
            <a: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podatkowej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Rectangle 44"/>
          <p:cNvSpPr>
            <a:spLocks noChangeArrowheads="1"/>
          </p:cNvSpPr>
          <p:nvPr/>
        </p:nvSpPr>
        <p:spPr bwMode="auto">
          <a:xfrm>
            <a:off x="8623300" y="798513"/>
            <a:ext cx="1619250" cy="828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6" name="Rectangle 45"/>
          <p:cNvSpPr>
            <a:spLocks noChangeArrowheads="1"/>
          </p:cNvSpPr>
          <p:nvPr/>
        </p:nvSpPr>
        <p:spPr bwMode="auto">
          <a:xfrm>
            <a:off x="8623300" y="798513"/>
            <a:ext cx="1619250" cy="828675"/>
          </a:xfrm>
          <a:prstGeom prst="rect">
            <a:avLst/>
          </a:prstGeom>
          <a:solidFill>
            <a:schemeClr val="bg1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7" name="Line 46"/>
          <p:cNvSpPr>
            <a:spLocks noChangeShapeType="1"/>
          </p:cNvSpPr>
          <p:nvPr/>
        </p:nvSpPr>
        <p:spPr bwMode="auto">
          <a:xfrm>
            <a:off x="10004425" y="912813"/>
            <a:ext cx="152400" cy="1588"/>
          </a:xfrm>
          <a:prstGeom prst="line">
            <a:avLst/>
          </a:pr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8" name="Oval 47"/>
          <p:cNvSpPr>
            <a:spLocks noChangeArrowheads="1"/>
          </p:cNvSpPr>
          <p:nvPr/>
        </p:nvSpPr>
        <p:spPr bwMode="auto">
          <a:xfrm>
            <a:off x="10112375" y="863601"/>
            <a:ext cx="90488" cy="90488"/>
          </a:xfrm>
          <a:prstGeom prst="ellipse">
            <a:avLst/>
          </a:pr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9" name="Oval 48"/>
          <p:cNvSpPr>
            <a:spLocks noChangeArrowheads="1"/>
          </p:cNvSpPr>
          <p:nvPr/>
        </p:nvSpPr>
        <p:spPr bwMode="auto">
          <a:xfrm>
            <a:off x="10112375" y="863601"/>
            <a:ext cx="90488" cy="90488"/>
          </a:xfrm>
          <a:prstGeom prst="ellipse">
            <a:avLst/>
          </a:prstGeom>
          <a:solidFill>
            <a:schemeClr val="bg1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0" name="Rectangle 49"/>
          <p:cNvSpPr>
            <a:spLocks noChangeArrowheads="1"/>
          </p:cNvSpPr>
          <p:nvPr/>
        </p:nvSpPr>
        <p:spPr bwMode="auto">
          <a:xfrm>
            <a:off x="9166225" y="1112838"/>
            <a:ext cx="619125" cy="2190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Telefon</a:t>
            </a:r>
            <a:endParaRPr kumimoji="0" lang="pl-PL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ectangle 50"/>
          <p:cNvSpPr>
            <a:spLocks noChangeArrowheads="1"/>
          </p:cNvSpPr>
          <p:nvPr/>
        </p:nvSpPr>
        <p:spPr bwMode="auto">
          <a:xfrm>
            <a:off x="8613775" y="5303838"/>
            <a:ext cx="1628775" cy="828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2" name="Rectangle 51"/>
          <p:cNvSpPr>
            <a:spLocks noChangeArrowheads="1"/>
          </p:cNvSpPr>
          <p:nvPr/>
        </p:nvSpPr>
        <p:spPr bwMode="auto">
          <a:xfrm>
            <a:off x="8613775" y="5303838"/>
            <a:ext cx="1628775" cy="828675"/>
          </a:xfrm>
          <a:prstGeom prst="rect">
            <a:avLst/>
          </a:prstGeom>
          <a:solidFill>
            <a:schemeClr val="bg1"/>
          </a:solidFill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3" name="Rectangle 52"/>
          <p:cNvSpPr>
            <a:spLocks noChangeArrowheads="1"/>
          </p:cNvSpPr>
          <p:nvPr/>
        </p:nvSpPr>
        <p:spPr bwMode="auto">
          <a:xfrm>
            <a:off x="8442325" y="5465763"/>
            <a:ext cx="333375" cy="161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4" name="Rectangle 53"/>
          <p:cNvSpPr>
            <a:spLocks noChangeArrowheads="1"/>
          </p:cNvSpPr>
          <p:nvPr/>
        </p:nvSpPr>
        <p:spPr bwMode="auto">
          <a:xfrm>
            <a:off x="8442325" y="5465763"/>
            <a:ext cx="333375" cy="161925"/>
          </a:xfrm>
          <a:prstGeom prst="rect">
            <a:avLst/>
          </a:prstGeom>
          <a:solidFill>
            <a:schemeClr val="bg1"/>
          </a:solidFill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5" name="Rectangle 54"/>
          <p:cNvSpPr>
            <a:spLocks noChangeArrowheads="1"/>
          </p:cNvSpPr>
          <p:nvPr/>
        </p:nvSpPr>
        <p:spPr bwMode="auto">
          <a:xfrm>
            <a:off x="8442325" y="5799138"/>
            <a:ext cx="333375" cy="161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6" name="Rectangle 55"/>
          <p:cNvSpPr>
            <a:spLocks noChangeArrowheads="1"/>
          </p:cNvSpPr>
          <p:nvPr/>
        </p:nvSpPr>
        <p:spPr bwMode="auto">
          <a:xfrm>
            <a:off x="8442325" y="5799138"/>
            <a:ext cx="333375" cy="161925"/>
          </a:xfrm>
          <a:prstGeom prst="rect">
            <a:avLst/>
          </a:prstGeom>
          <a:solidFill>
            <a:schemeClr val="bg1"/>
          </a:solidFill>
          <a:ln w="952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7" name="Rectangle 56"/>
          <p:cNvSpPr>
            <a:spLocks noChangeArrowheads="1"/>
          </p:cNvSpPr>
          <p:nvPr/>
        </p:nvSpPr>
        <p:spPr bwMode="auto">
          <a:xfrm>
            <a:off x="9062073" y="5456794"/>
            <a:ext cx="703675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System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Rectangle 57"/>
          <p:cNvSpPr>
            <a:spLocks noChangeArrowheads="1"/>
          </p:cNvSpPr>
          <p:nvPr/>
        </p:nvSpPr>
        <p:spPr bwMode="auto">
          <a:xfrm>
            <a:off x="9052548" y="5647294"/>
            <a:ext cx="856004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Informacji </a:t>
            </a:r>
            <a:r>
              <a:rPr lang="pl-PL" dirty="0" smtClean="0">
                <a:latin typeface="Arial" pitchFamily="34" charset="0"/>
                <a:cs typeface="Arial" pitchFamily="34" charset="0"/>
              </a:rPr>
              <a:t/>
            </a:r>
            <a:br>
              <a:rPr lang="pl-PL" dirty="0" smtClean="0">
                <a:latin typeface="Arial" pitchFamily="34" charset="0"/>
                <a:cs typeface="Arial" pitchFamily="34" charset="0"/>
              </a:rPr>
            </a:br>
            <a: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Podatkowej</a:t>
            </a:r>
          </a:p>
        </p:txBody>
      </p:sp>
      <p:sp>
        <p:nvSpPr>
          <p:cNvPr id="49" name="Rectangle 58"/>
          <p:cNvSpPr>
            <a:spLocks noChangeArrowheads="1"/>
          </p:cNvSpPr>
          <p:nvPr/>
        </p:nvSpPr>
        <p:spPr bwMode="auto">
          <a:xfrm>
            <a:off x="8623300" y="3856038"/>
            <a:ext cx="1619250" cy="828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8623300" y="3856038"/>
            <a:ext cx="1619250" cy="828675"/>
          </a:xfrm>
          <a:prstGeom prst="rect">
            <a:avLst/>
          </a:prstGeom>
          <a:solidFill>
            <a:schemeClr val="bg1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" name="Line 60"/>
          <p:cNvSpPr>
            <a:spLocks noChangeShapeType="1"/>
          </p:cNvSpPr>
          <p:nvPr/>
        </p:nvSpPr>
        <p:spPr bwMode="auto">
          <a:xfrm>
            <a:off x="10004425" y="3970338"/>
            <a:ext cx="152400" cy="1588"/>
          </a:xfrm>
          <a:prstGeom prst="line">
            <a:avLst/>
          </a:prstGeom>
          <a:noFill/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2" name="Oval 61"/>
          <p:cNvSpPr>
            <a:spLocks noChangeArrowheads="1"/>
          </p:cNvSpPr>
          <p:nvPr/>
        </p:nvSpPr>
        <p:spPr bwMode="auto">
          <a:xfrm>
            <a:off x="10112375" y="3924301"/>
            <a:ext cx="90488" cy="88900"/>
          </a:xfrm>
          <a:prstGeom prst="ellipse">
            <a:avLst/>
          </a:pr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3" name="Oval 62"/>
          <p:cNvSpPr>
            <a:spLocks noChangeArrowheads="1"/>
          </p:cNvSpPr>
          <p:nvPr/>
        </p:nvSpPr>
        <p:spPr bwMode="auto">
          <a:xfrm>
            <a:off x="10112375" y="3924301"/>
            <a:ext cx="90488" cy="88900"/>
          </a:xfrm>
          <a:prstGeom prst="ellipse">
            <a:avLst/>
          </a:prstGeom>
          <a:solidFill>
            <a:schemeClr val="bg1"/>
          </a:solidFill>
          <a:ln w="6350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4" name="Rectangle 63"/>
          <p:cNvSpPr>
            <a:spLocks noChangeArrowheads="1"/>
          </p:cNvSpPr>
          <p:nvPr/>
        </p:nvSpPr>
        <p:spPr bwMode="auto">
          <a:xfrm>
            <a:off x="9137650" y="4084638"/>
            <a:ext cx="690895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Formatka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Rectangle 64"/>
          <p:cNvSpPr>
            <a:spLocks noChangeArrowheads="1"/>
          </p:cNvSpPr>
          <p:nvPr/>
        </p:nvSpPr>
        <p:spPr bwMode="auto">
          <a:xfrm>
            <a:off x="9166225" y="4290497"/>
            <a:ext cx="599523" cy="18466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webowa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Rectangle 65"/>
          <p:cNvSpPr>
            <a:spLocks noChangeArrowheads="1"/>
          </p:cNvSpPr>
          <p:nvPr/>
        </p:nvSpPr>
        <p:spPr bwMode="auto">
          <a:xfrm>
            <a:off x="8623300" y="2312988"/>
            <a:ext cx="1619250" cy="828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7" name="Rectangle 66"/>
          <p:cNvSpPr>
            <a:spLocks noChangeArrowheads="1"/>
          </p:cNvSpPr>
          <p:nvPr/>
        </p:nvSpPr>
        <p:spPr bwMode="auto">
          <a:xfrm>
            <a:off x="8623300" y="2312988"/>
            <a:ext cx="1619250" cy="828675"/>
          </a:xfrm>
          <a:prstGeom prst="rect">
            <a:avLst/>
          </a:prstGeom>
          <a:solidFill>
            <a:schemeClr val="bg1"/>
          </a:solidFill>
          <a:ln w="317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8" name="Freeform 67"/>
          <p:cNvSpPr>
            <a:spLocks/>
          </p:cNvSpPr>
          <p:nvPr/>
        </p:nvSpPr>
        <p:spPr bwMode="auto">
          <a:xfrm>
            <a:off x="9879013" y="2374901"/>
            <a:ext cx="306388" cy="90488"/>
          </a:xfrm>
          <a:custGeom>
            <a:avLst/>
            <a:gdLst/>
            <a:ahLst/>
            <a:cxnLst>
              <a:cxn ang="0">
                <a:pos x="68" y="151"/>
              </a:cxn>
              <a:cxn ang="0">
                <a:pos x="436" y="151"/>
              </a:cxn>
              <a:cxn ang="0">
                <a:pos x="438" y="152"/>
              </a:cxn>
              <a:cxn ang="0">
                <a:pos x="514" y="76"/>
              </a:cxn>
              <a:cxn ang="0">
                <a:pos x="514" y="76"/>
              </a:cxn>
              <a:cxn ang="0">
                <a:pos x="438" y="0"/>
              </a:cxn>
              <a:cxn ang="0">
                <a:pos x="436" y="7"/>
              </a:cxn>
              <a:cxn ang="0">
                <a:pos x="68" y="7"/>
              </a:cxn>
              <a:cxn ang="0">
                <a:pos x="75" y="0"/>
              </a:cxn>
              <a:cxn ang="0">
                <a:pos x="0" y="76"/>
              </a:cxn>
              <a:cxn ang="0">
                <a:pos x="75" y="152"/>
              </a:cxn>
              <a:cxn ang="0">
                <a:pos x="68" y="151"/>
              </a:cxn>
            </a:cxnLst>
            <a:rect l="0" t="0" r="r" b="b"/>
            <a:pathLst>
              <a:path w="514" h="152">
                <a:moveTo>
                  <a:pt x="68" y="151"/>
                </a:moveTo>
                <a:lnTo>
                  <a:pt x="436" y="151"/>
                </a:lnTo>
                <a:lnTo>
                  <a:pt x="438" y="152"/>
                </a:lnTo>
                <a:cubicBezTo>
                  <a:pt x="480" y="152"/>
                  <a:pt x="514" y="118"/>
                  <a:pt x="514" y="76"/>
                </a:cubicBezTo>
                <a:cubicBezTo>
                  <a:pt x="514" y="76"/>
                  <a:pt x="514" y="76"/>
                  <a:pt x="514" y="76"/>
                </a:cubicBezTo>
                <a:cubicBezTo>
                  <a:pt x="514" y="34"/>
                  <a:pt x="480" y="0"/>
                  <a:pt x="438" y="0"/>
                </a:cubicBezTo>
                <a:lnTo>
                  <a:pt x="436" y="7"/>
                </a:lnTo>
                <a:lnTo>
                  <a:pt x="68" y="7"/>
                </a:lnTo>
                <a:lnTo>
                  <a:pt x="75" y="0"/>
                </a:ln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5" y="152"/>
                </a:cubicBezTo>
                <a:lnTo>
                  <a:pt x="68" y="151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9" name="Freeform 68"/>
          <p:cNvSpPr>
            <a:spLocks/>
          </p:cNvSpPr>
          <p:nvPr/>
        </p:nvSpPr>
        <p:spPr bwMode="auto">
          <a:xfrm>
            <a:off x="9879013" y="2374901"/>
            <a:ext cx="306388" cy="90488"/>
          </a:xfrm>
          <a:custGeom>
            <a:avLst/>
            <a:gdLst/>
            <a:ahLst/>
            <a:cxnLst>
              <a:cxn ang="0">
                <a:pos x="68" y="151"/>
              </a:cxn>
              <a:cxn ang="0">
                <a:pos x="436" y="151"/>
              </a:cxn>
              <a:cxn ang="0">
                <a:pos x="438" y="152"/>
              </a:cxn>
              <a:cxn ang="0">
                <a:pos x="514" y="76"/>
              </a:cxn>
              <a:cxn ang="0">
                <a:pos x="514" y="76"/>
              </a:cxn>
              <a:cxn ang="0">
                <a:pos x="438" y="0"/>
              </a:cxn>
              <a:cxn ang="0">
                <a:pos x="436" y="7"/>
              </a:cxn>
              <a:cxn ang="0">
                <a:pos x="68" y="7"/>
              </a:cxn>
              <a:cxn ang="0">
                <a:pos x="75" y="0"/>
              </a:cxn>
              <a:cxn ang="0">
                <a:pos x="0" y="76"/>
              </a:cxn>
              <a:cxn ang="0">
                <a:pos x="75" y="152"/>
              </a:cxn>
              <a:cxn ang="0">
                <a:pos x="68" y="151"/>
              </a:cxn>
            </a:cxnLst>
            <a:rect l="0" t="0" r="r" b="b"/>
            <a:pathLst>
              <a:path w="514" h="152">
                <a:moveTo>
                  <a:pt x="68" y="151"/>
                </a:moveTo>
                <a:lnTo>
                  <a:pt x="436" y="151"/>
                </a:lnTo>
                <a:lnTo>
                  <a:pt x="438" y="152"/>
                </a:lnTo>
                <a:cubicBezTo>
                  <a:pt x="480" y="152"/>
                  <a:pt x="514" y="118"/>
                  <a:pt x="514" y="76"/>
                </a:cubicBezTo>
                <a:cubicBezTo>
                  <a:pt x="514" y="76"/>
                  <a:pt x="514" y="76"/>
                  <a:pt x="514" y="76"/>
                </a:cubicBezTo>
                <a:cubicBezTo>
                  <a:pt x="514" y="34"/>
                  <a:pt x="480" y="0"/>
                  <a:pt x="438" y="0"/>
                </a:cubicBezTo>
                <a:lnTo>
                  <a:pt x="436" y="7"/>
                </a:lnTo>
                <a:lnTo>
                  <a:pt x="68" y="7"/>
                </a:lnTo>
                <a:lnTo>
                  <a:pt x="75" y="0"/>
                </a:ln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5" y="152"/>
                </a:cubicBezTo>
                <a:lnTo>
                  <a:pt x="68" y="151"/>
                </a:lnTo>
                <a:close/>
              </a:path>
            </a:pathLst>
          </a:custGeom>
          <a:solidFill>
            <a:schemeClr val="bg1"/>
          </a:solidFill>
          <a:ln w="317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0" name="Oval 69"/>
          <p:cNvSpPr>
            <a:spLocks noChangeArrowheads="1"/>
          </p:cNvSpPr>
          <p:nvPr/>
        </p:nvSpPr>
        <p:spPr bwMode="auto">
          <a:xfrm>
            <a:off x="10094913" y="2374901"/>
            <a:ext cx="90488" cy="90488"/>
          </a:xfrm>
          <a:prstGeom prst="ellipse">
            <a:avLst/>
          </a:pr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1" name="Oval 70"/>
          <p:cNvSpPr>
            <a:spLocks noChangeArrowheads="1"/>
          </p:cNvSpPr>
          <p:nvPr/>
        </p:nvSpPr>
        <p:spPr bwMode="auto">
          <a:xfrm>
            <a:off x="10094913" y="2374901"/>
            <a:ext cx="90488" cy="90488"/>
          </a:xfrm>
          <a:prstGeom prst="ellipse">
            <a:avLst/>
          </a:prstGeom>
          <a:solidFill>
            <a:schemeClr val="bg1"/>
          </a:solidFill>
          <a:ln w="3175" cap="flat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2" name="Rectangle 72"/>
          <p:cNvSpPr>
            <a:spLocks noChangeArrowheads="1"/>
          </p:cNvSpPr>
          <p:nvPr/>
        </p:nvSpPr>
        <p:spPr bwMode="auto">
          <a:xfrm>
            <a:off x="8976062" y="2367518"/>
            <a:ext cx="915315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Informujący </a:t>
            </a:r>
            <a:b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 </a:t>
            </a:r>
            <a: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Krajowej</a:t>
            </a:r>
            <a: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pl-PL" sz="1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cs typeface="Arial" pitchFamily="34" charset="0"/>
              </a:rPr>
              <a:t>Informacji</a:t>
            </a:r>
            <a: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pl-PL" sz="12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</a:br>
            <a:r>
              <a:rPr lang="pl-PL" sz="12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Podatkowej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Freeform 74"/>
          <p:cNvSpPr>
            <a:spLocks/>
          </p:cNvSpPr>
          <p:nvPr/>
        </p:nvSpPr>
        <p:spPr bwMode="auto">
          <a:xfrm>
            <a:off x="9375775" y="5113338"/>
            <a:ext cx="104775" cy="190500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0" y="60"/>
              </a:cxn>
              <a:cxn ang="0">
                <a:pos x="36" y="120"/>
              </a:cxn>
              <a:cxn ang="0">
                <a:pos x="66" y="60"/>
              </a:cxn>
              <a:cxn ang="0">
                <a:pos x="36" y="0"/>
              </a:cxn>
            </a:cxnLst>
            <a:rect l="0" t="0" r="r" b="b"/>
            <a:pathLst>
              <a:path w="66" h="120">
                <a:moveTo>
                  <a:pt x="36" y="0"/>
                </a:moveTo>
                <a:lnTo>
                  <a:pt x="0" y="60"/>
                </a:lnTo>
                <a:lnTo>
                  <a:pt x="36" y="120"/>
                </a:lnTo>
                <a:lnTo>
                  <a:pt x="66" y="60"/>
                </a:lnTo>
                <a:lnTo>
                  <a:pt x="36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4" name="Line 76"/>
          <p:cNvSpPr>
            <a:spLocks noChangeShapeType="1"/>
          </p:cNvSpPr>
          <p:nvPr/>
        </p:nvSpPr>
        <p:spPr bwMode="auto">
          <a:xfrm>
            <a:off x="9432925" y="4684713"/>
            <a:ext cx="1588" cy="6191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5" name="Freeform 77"/>
          <p:cNvSpPr>
            <a:spLocks/>
          </p:cNvSpPr>
          <p:nvPr/>
        </p:nvSpPr>
        <p:spPr bwMode="auto">
          <a:xfrm>
            <a:off x="9385300" y="2122488"/>
            <a:ext cx="104775" cy="19050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0" y="60"/>
              </a:cxn>
              <a:cxn ang="0">
                <a:pos x="30" y="120"/>
              </a:cxn>
              <a:cxn ang="0">
                <a:pos x="66" y="60"/>
              </a:cxn>
              <a:cxn ang="0">
                <a:pos x="30" y="0"/>
              </a:cxn>
            </a:cxnLst>
            <a:rect l="0" t="0" r="r" b="b"/>
            <a:pathLst>
              <a:path w="66" h="120">
                <a:moveTo>
                  <a:pt x="30" y="0"/>
                </a:moveTo>
                <a:lnTo>
                  <a:pt x="0" y="60"/>
                </a:lnTo>
                <a:lnTo>
                  <a:pt x="30" y="120"/>
                </a:lnTo>
                <a:lnTo>
                  <a:pt x="66" y="60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6" name="Line 79"/>
          <p:cNvSpPr>
            <a:spLocks noChangeShapeType="1"/>
          </p:cNvSpPr>
          <p:nvPr/>
        </p:nvSpPr>
        <p:spPr bwMode="auto">
          <a:xfrm>
            <a:off x="9432925" y="1627188"/>
            <a:ext cx="1588" cy="685800"/>
          </a:xfrm>
          <a:prstGeom prst="line">
            <a:avLst/>
          </a:prstGeom>
          <a:noFill/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7" name="Line 80"/>
          <p:cNvSpPr>
            <a:spLocks noChangeShapeType="1"/>
          </p:cNvSpPr>
          <p:nvPr/>
        </p:nvSpPr>
        <p:spPr bwMode="auto">
          <a:xfrm flipV="1">
            <a:off x="9432925" y="3141663"/>
            <a:ext cx="1588" cy="714375"/>
          </a:xfrm>
          <a:prstGeom prst="line">
            <a:avLst/>
          </a:prstGeom>
          <a:noFill/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8" name="Freeform 81"/>
          <p:cNvSpPr>
            <a:spLocks/>
          </p:cNvSpPr>
          <p:nvPr/>
        </p:nvSpPr>
        <p:spPr bwMode="auto">
          <a:xfrm>
            <a:off x="9385300" y="3141663"/>
            <a:ext cx="95250" cy="95250"/>
          </a:xfrm>
          <a:custGeom>
            <a:avLst/>
            <a:gdLst/>
            <a:ahLst/>
            <a:cxnLst>
              <a:cxn ang="0">
                <a:pos x="60" y="60"/>
              </a:cxn>
              <a:cxn ang="0">
                <a:pos x="30" y="0"/>
              </a:cxn>
              <a:cxn ang="0">
                <a:pos x="0" y="60"/>
              </a:cxn>
            </a:cxnLst>
            <a:rect l="0" t="0" r="r" b="b"/>
            <a:pathLst>
              <a:path w="60" h="60">
                <a:moveTo>
                  <a:pt x="60" y="60"/>
                </a:moveTo>
                <a:lnTo>
                  <a:pt x="30" y="0"/>
                </a:lnTo>
                <a:lnTo>
                  <a:pt x="0" y="60"/>
                </a:lnTo>
              </a:path>
            </a:pathLst>
          </a:custGeom>
          <a:solidFill>
            <a:schemeClr val="bg1"/>
          </a:solidFill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9" name="Line 82"/>
          <p:cNvSpPr>
            <a:spLocks noChangeShapeType="1"/>
          </p:cNvSpPr>
          <p:nvPr/>
        </p:nvSpPr>
        <p:spPr bwMode="auto">
          <a:xfrm>
            <a:off x="7413625" y="1217613"/>
            <a:ext cx="1171575" cy="1588"/>
          </a:xfrm>
          <a:prstGeom prst="line">
            <a:avLst/>
          </a:prstGeom>
          <a:noFill/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0" name="Freeform 83"/>
          <p:cNvSpPr>
            <a:spLocks/>
          </p:cNvSpPr>
          <p:nvPr/>
        </p:nvSpPr>
        <p:spPr bwMode="auto">
          <a:xfrm>
            <a:off x="7367588" y="1171576"/>
            <a:ext cx="84138" cy="85725"/>
          </a:xfrm>
          <a:custGeom>
            <a:avLst/>
            <a:gdLst/>
            <a:ahLst/>
            <a:cxnLst>
              <a:cxn ang="0">
                <a:pos x="142" y="71"/>
              </a:cxn>
              <a:cxn ang="0">
                <a:pos x="71" y="0"/>
              </a:cxn>
              <a:cxn ang="0">
                <a:pos x="0" y="71"/>
              </a:cxn>
              <a:cxn ang="0">
                <a:pos x="0" y="71"/>
              </a:cxn>
              <a:cxn ang="0">
                <a:pos x="71" y="143"/>
              </a:cxn>
              <a:cxn ang="0">
                <a:pos x="142" y="71"/>
              </a:cxn>
            </a:cxnLst>
            <a:rect l="0" t="0" r="r" b="b"/>
            <a:pathLst>
              <a:path w="142" h="143">
                <a:moveTo>
                  <a:pt x="142" y="71"/>
                </a:moveTo>
                <a:cubicBezTo>
                  <a:pt x="142" y="32"/>
                  <a:pt x="110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11"/>
                  <a:pt x="32" y="143"/>
                  <a:pt x="71" y="143"/>
                </a:cubicBezTo>
                <a:cubicBezTo>
                  <a:pt x="110" y="143"/>
                  <a:pt x="142" y="111"/>
                  <a:pt x="142" y="71"/>
                </a:cubicBezTo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1" name="Freeform 84"/>
          <p:cNvSpPr>
            <a:spLocks/>
          </p:cNvSpPr>
          <p:nvPr/>
        </p:nvSpPr>
        <p:spPr bwMode="auto">
          <a:xfrm>
            <a:off x="8542338" y="1171576"/>
            <a:ext cx="85725" cy="85725"/>
          </a:xfrm>
          <a:custGeom>
            <a:avLst/>
            <a:gdLst/>
            <a:ahLst/>
            <a:cxnLst>
              <a:cxn ang="0">
                <a:pos x="0" y="71"/>
              </a:cxn>
              <a:cxn ang="0">
                <a:pos x="71" y="143"/>
              </a:cxn>
              <a:cxn ang="0">
                <a:pos x="142" y="71"/>
              </a:cxn>
              <a:cxn ang="0">
                <a:pos x="142" y="71"/>
              </a:cxn>
              <a:cxn ang="0">
                <a:pos x="71" y="0"/>
              </a:cxn>
              <a:cxn ang="0">
                <a:pos x="0" y="71"/>
              </a:cxn>
            </a:cxnLst>
            <a:rect l="0" t="0" r="r" b="b"/>
            <a:pathLst>
              <a:path w="142" h="143">
                <a:moveTo>
                  <a:pt x="0" y="71"/>
                </a:moveTo>
                <a:cubicBezTo>
                  <a:pt x="0" y="111"/>
                  <a:pt x="31" y="143"/>
                  <a:pt x="71" y="143"/>
                </a:cubicBezTo>
                <a:cubicBezTo>
                  <a:pt x="110" y="143"/>
                  <a:pt x="142" y="111"/>
                  <a:pt x="14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32"/>
                  <a:pt x="110" y="0"/>
                  <a:pt x="71" y="0"/>
                </a:cubicBezTo>
                <a:cubicBezTo>
                  <a:pt x="31" y="0"/>
                  <a:pt x="0" y="32"/>
                  <a:pt x="0" y="71"/>
                </a:cubicBezTo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2" name="Freeform 75"/>
          <p:cNvSpPr>
            <a:spLocks/>
          </p:cNvSpPr>
          <p:nvPr/>
        </p:nvSpPr>
        <p:spPr bwMode="auto">
          <a:xfrm>
            <a:off x="9375775" y="5113338"/>
            <a:ext cx="104775" cy="190500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0" y="60"/>
              </a:cxn>
              <a:cxn ang="0">
                <a:pos x="36" y="120"/>
              </a:cxn>
              <a:cxn ang="0">
                <a:pos x="66" y="60"/>
              </a:cxn>
              <a:cxn ang="0">
                <a:pos x="36" y="0"/>
              </a:cxn>
            </a:cxnLst>
            <a:rect l="0" t="0" r="r" b="b"/>
            <a:pathLst>
              <a:path w="66" h="120">
                <a:moveTo>
                  <a:pt x="36" y="0"/>
                </a:moveTo>
                <a:lnTo>
                  <a:pt x="0" y="60"/>
                </a:lnTo>
                <a:lnTo>
                  <a:pt x="36" y="120"/>
                </a:lnTo>
                <a:lnTo>
                  <a:pt x="66" y="60"/>
                </a:lnTo>
                <a:lnTo>
                  <a:pt x="36" y="0"/>
                </a:lnTo>
                <a:close/>
              </a:path>
            </a:pathLst>
          </a:custGeom>
          <a:solidFill>
            <a:schemeClr val="bg1"/>
          </a:solidFill>
          <a:ln w="952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3" name="Freeform 78"/>
          <p:cNvSpPr>
            <a:spLocks/>
          </p:cNvSpPr>
          <p:nvPr/>
        </p:nvSpPr>
        <p:spPr bwMode="auto">
          <a:xfrm>
            <a:off x="9385300" y="2122488"/>
            <a:ext cx="104775" cy="19050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0" y="60"/>
              </a:cxn>
              <a:cxn ang="0">
                <a:pos x="30" y="120"/>
              </a:cxn>
              <a:cxn ang="0">
                <a:pos x="66" y="60"/>
              </a:cxn>
              <a:cxn ang="0">
                <a:pos x="30" y="0"/>
              </a:cxn>
            </a:cxnLst>
            <a:rect l="0" t="0" r="r" b="b"/>
            <a:pathLst>
              <a:path w="66" h="120">
                <a:moveTo>
                  <a:pt x="30" y="0"/>
                </a:moveTo>
                <a:lnTo>
                  <a:pt x="0" y="60"/>
                </a:lnTo>
                <a:lnTo>
                  <a:pt x="30" y="120"/>
                </a:lnTo>
                <a:lnTo>
                  <a:pt x="66" y="60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4" name="Freeform 77"/>
          <p:cNvSpPr>
            <a:spLocks/>
          </p:cNvSpPr>
          <p:nvPr/>
        </p:nvSpPr>
        <p:spPr bwMode="auto">
          <a:xfrm>
            <a:off x="4137025" y="2087563"/>
            <a:ext cx="104775" cy="19050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0" y="60"/>
              </a:cxn>
              <a:cxn ang="0">
                <a:pos x="30" y="120"/>
              </a:cxn>
              <a:cxn ang="0">
                <a:pos x="66" y="60"/>
              </a:cxn>
              <a:cxn ang="0">
                <a:pos x="30" y="0"/>
              </a:cxn>
            </a:cxnLst>
            <a:rect l="0" t="0" r="r" b="b"/>
            <a:pathLst>
              <a:path w="66" h="120">
                <a:moveTo>
                  <a:pt x="30" y="0"/>
                </a:moveTo>
                <a:lnTo>
                  <a:pt x="0" y="60"/>
                </a:lnTo>
                <a:lnTo>
                  <a:pt x="30" y="120"/>
                </a:lnTo>
                <a:lnTo>
                  <a:pt x="66" y="60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5" name="Line 79"/>
          <p:cNvSpPr>
            <a:spLocks noChangeShapeType="1"/>
          </p:cNvSpPr>
          <p:nvPr/>
        </p:nvSpPr>
        <p:spPr bwMode="auto">
          <a:xfrm>
            <a:off x="4184650" y="1658937"/>
            <a:ext cx="1588" cy="619125"/>
          </a:xfrm>
          <a:prstGeom prst="line">
            <a:avLst/>
          </a:prstGeom>
          <a:noFill/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6" name="Freeform 78"/>
          <p:cNvSpPr>
            <a:spLocks/>
          </p:cNvSpPr>
          <p:nvPr/>
        </p:nvSpPr>
        <p:spPr bwMode="auto">
          <a:xfrm>
            <a:off x="4137025" y="2087563"/>
            <a:ext cx="104775" cy="190500"/>
          </a:xfrm>
          <a:custGeom>
            <a:avLst/>
            <a:gdLst/>
            <a:ahLst/>
            <a:cxnLst>
              <a:cxn ang="0">
                <a:pos x="30" y="0"/>
              </a:cxn>
              <a:cxn ang="0">
                <a:pos x="0" y="60"/>
              </a:cxn>
              <a:cxn ang="0">
                <a:pos x="30" y="120"/>
              </a:cxn>
              <a:cxn ang="0">
                <a:pos x="66" y="60"/>
              </a:cxn>
              <a:cxn ang="0">
                <a:pos x="30" y="0"/>
              </a:cxn>
            </a:cxnLst>
            <a:rect l="0" t="0" r="r" b="b"/>
            <a:pathLst>
              <a:path w="66" h="120">
                <a:moveTo>
                  <a:pt x="30" y="0"/>
                </a:moveTo>
                <a:lnTo>
                  <a:pt x="0" y="60"/>
                </a:lnTo>
                <a:lnTo>
                  <a:pt x="30" y="120"/>
                </a:lnTo>
                <a:lnTo>
                  <a:pt x="66" y="60"/>
                </a:lnTo>
                <a:lnTo>
                  <a:pt x="30" y="0"/>
                </a:lnTo>
                <a:close/>
              </a:path>
            </a:pathLst>
          </a:custGeom>
          <a:solidFill>
            <a:schemeClr val="bg1"/>
          </a:solidFill>
          <a:ln w="952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7" name="Line 82"/>
          <p:cNvSpPr>
            <a:spLocks noChangeShapeType="1"/>
          </p:cNvSpPr>
          <p:nvPr/>
        </p:nvSpPr>
        <p:spPr bwMode="auto">
          <a:xfrm>
            <a:off x="2460626" y="1217613"/>
            <a:ext cx="1009650" cy="0"/>
          </a:xfrm>
          <a:prstGeom prst="line">
            <a:avLst/>
          </a:prstGeom>
          <a:noFill/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8" name="Freeform 83"/>
          <p:cNvSpPr>
            <a:spLocks/>
          </p:cNvSpPr>
          <p:nvPr/>
        </p:nvSpPr>
        <p:spPr bwMode="auto">
          <a:xfrm>
            <a:off x="2414588" y="1171576"/>
            <a:ext cx="84138" cy="85725"/>
          </a:xfrm>
          <a:custGeom>
            <a:avLst/>
            <a:gdLst/>
            <a:ahLst/>
            <a:cxnLst>
              <a:cxn ang="0">
                <a:pos x="142" y="71"/>
              </a:cxn>
              <a:cxn ang="0">
                <a:pos x="71" y="0"/>
              </a:cxn>
              <a:cxn ang="0">
                <a:pos x="0" y="71"/>
              </a:cxn>
              <a:cxn ang="0">
                <a:pos x="0" y="71"/>
              </a:cxn>
              <a:cxn ang="0">
                <a:pos x="71" y="143"/>
              </a:cxn>
              <a:cxn ang="0">
                <a:pos x="142" y="71"/>
              </a:cxn>
            </a:cxnLst>
            <a:rect l="0" t="0" r="r" b="b"/>
            <a:pathLst>
              <a:path w="142" h="143">
                <a:moveTo>
                  <a:pt x="142" y="71"/>
                </a:moveTo>
                <a:cubicBezTo>
                  <a:pt x="142" y="32"/>
                  <a:pt x="110" y="0"/>
                  <a:pt x="71" y="0"/>
                </a:cubicBezTo>
                <a:cubicBezTo>
                  <a:pt x="32" y="0"/>
                  <a:pt x="0" y="32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11"/>
                  <a:pt x="32" y="143"/>
                  <a:pt x="71" y="143"/>
                </a:cubicBezTo>
                <a:cubicBezTo>
                  <a:pt x="110" y="143"/>
                  <a:pt x="142" y="111"/>
                  <a:pt x="142" y="71"/>
                </a:cubicBezTo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9" name="Freeform 84"/>
          <p:cNvSpPr>
            <a:spLocks/>
          </p:cNvSpPr>
          <p:nvPr/>
        </p:nvSpPr>
        <p:spPr bwMode="auto">
          <a:xfrm>
            <a:off x="3464720" y="1171576"/>
            <a:ext cx="85725" cy="85725"/>
          </a:xfrm>
          <a:custGeom>
            <a:avLst/>
            <a:gdLst/>
            <a:ahLst/>
            <a:cxnLst>
              <a:cxn ang="0">
                <a:pos x="0" y="71"/>
              </a:cxn>
              <a:cxn ang="0">
                <a:pos x="71" y="143"/>
              </a:cxn>
              <a:cxn ang="0">
                <a:pos x="142" y="71"/>
              </a:cxn>
              <a:cxn ang="0">
                <a:pos x="142" y="71"/>
              </a:cxn>
              <a:cxn ang="0">
                <a:pos x="71" y="0"/>
              </a:cxn>
              <a:cxn ang="0">
                <a:pos x="0" y="71"/>
              </a:cxn>
            </a:cxnLst>
            <a:rect l="0" t="0" r="r" b="b"/>
            <a:pathLst>
              <a:path w="142" h="143">
                <a:moveTo>
                  <a:pt x="0" y="71"/>
                </a:moveTo>
                <a:cubicBezTo>
                  <a:pt x="0" y="111"/>
                  <a:pt x="31" y="143"/>
                  <a:pt x="71" y="143"/>
                </a:cubicBezTo>
                <a:cubicBezTo>
                  <a:pt x="110" y="143"/>
                  <a:pt x="142" y="111"/>
                  <a:pt x="142" y="71"/>
                </a:cubicBezTo>
                <a:cubicBezTo>
                  <a:pt x="142" y="71"/>
                  <a:pt x="142" y="71"/>
                  <a:pt x="142" y="71"/>
                </a:cubicBezTo>
                <a:cubicBezTo>
                  <a:pt x="142" y="32"/>
                  <a:pt x="110" y="0"/>
                  <a:pt x="71" y="0"/>
                </a:cubicBezTo>
                <a:cubicBezTo>
                  <a:pt x="31" y="0"/>
                  <a:pt x="0" y="32"/>
                  <a:pt x="0" y="71"/>
                </a:cubicBezTo>
              </a:path>
            </a:pathLst>
          </a:custGeom>
          <a:solidFill>
            <a:schemeClr val="bg1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80" name="Line 80"/>
          <p:cNvSpPr>
            <a:spLocks noChangeShapeType="1"/>
          </p:cNvSpPr>
          <p:nvPr/>
        </p:nvSpPr>
        <p:spPr bwMode="auto">
          <a:xfrm flipV="1">
            <a:off x="4222750" y="3141663"/>
            <a:ext cx="1588" cy="714375"/>
          </a:xfrm>
          <a:prstGeom prst="line">
            <a:avLst/>
          </a:prstGeom>
          <a:noFill/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81" name="Freeform 81"/>
          <p:cNvSpPr>
            <a:spLocks/>
          </p:cNvSpPr>
          <p:nvPr/>
        </p:nvSpPr>
        <p:spPr bwMode="auto">
          <a:xfrm>
            <a:off x="4175125" y="3141663"/>
            <a:ext cx="95250" cy="95250"/>
          </a:xfrm>
          <a:custGeom>
            <a:avLst/>
            <a:gdLst/>
            <a:ahLst/>
            <a:cxnLst>
              <a:cxn ang="0">
                <a:pos x="60" y="60"/>
              </a:cxn>
              <a:cxn ang="0">
                <a:pos x="30" y="0"/>
              </a:cxn>
              <a:cxn ang="0">
                <a:pos x="0" y="60"/>
              </a:cxn>
            </a:cxnLst>
            <a:rect l="0" t="0" r="r" b="b"/>
            <a:pathLst>
              <a:path w="60" h="60">
                <a:moveTo>
                  <a:pt x="60" y="60"/>
                </a:moveTo>
                <a:lnTo>
                  <a:pt x="30" y="0"/>
                </a:lnTo>
                <a:lnTo>
                  <a:pt x="0" y="60"/>
                </a:lnTo>
              </a:path>
            </a:pathLst>
          </a:custGeom>
          <a:solidFill>
            <a:schemeClr val="bg1"/>
          </a:solidFill>
          <a:ln w="6350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82" name="Line 76"/>
          <p:cNvSpPr>
            <a:spLocks noChangeShapeType="1"/>
          </p:cNvSpPr>
          <p:nvPr/>
        </p:nvSpPr>
        <p:spPr bwMode="auto">
          <a:xfrm>
            <a:off x="4186238" y="4732338"/>
            <a:ext cx="1588" cy="6191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83" name="Freeform 75"/>
          <p:cNvSpPr>
            <a:spLocks/>
          </p:cNvSpPr>
          <p:nvPr/>
        </p:nvSpPr>
        <p:spPr bwMode="auto">
          <a:xfrm>
            <a:off x="4119563" y="5211764"/>
            <a:ext cx="104775" cy="190500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0" y="60"/>
              </a:cxn>
              <a:cxn ang="0">
                <a:pos x="36" y="120"/>
              </a:cxn>
              <a:cxn ang="0">
                <a:pos x="66" y="60"/>
              </a:cxn>
              <a:cxn ang="0">
                <a:pos x="36" y="0"/>
              </a:cxn>
            </a:cxnLst>
            <a:rect l="0" t="0" r="r" b="b"/>
            <a:pathLst>
              <a:path w="66" h="120">
                <a:moveTo>
                  <a:pt x="36" y="0"/>
                </a:moveTo>
                <a:lnTo>
                  <a:pt x="0" y="60"/>
                </a:lnTo>
                <a:lnTo>
                  <a:pt x="36" y="120"/>
                </a:lnTo>
                <a:lnTo>
                  <a:pt x="66" y="60"/>
                </a:lnTo>
                <a:lnTo>
                  <a:pt x="36" y="0"/>
                </a:lnTo>
                <a:close/>
              </a:path>
            </a:pathLst>
          </a:custGeom>
          <a:solidFill>
            <a:schemeClr val="bg1"/>
          </a:solidFill>
          <a:ln w="952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107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71b947a661f1ef2682feee2328a4a8449da1f67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21</Words>
  <Application>Microsoft Office PowerPoint</Application>
  <PresentationFormat>Panoramiczny</PresentationFormat>
  <Paragraphs>21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Andrzej SOBCZAK</dc:creator>
  <cp:lastModifiedBy>Andrzej SOBCZAK</cp:lastModifiedBy>
  <cp:revision>7</cp:revision>
  <dcterms:created xsi:type="dcterms:W3CDTF">2015-12-05T23:00:53Z</dcterms:created>
  <dcterms:modified xsi:type="dcterms:W3CDTF">2015-12-05T23:14:57Z</dcterms:modified>
</cp:coreProperties>
</file>