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custDataLst>
    <p:tags r:id="rId3"/>
  </p:custData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>
        <p:scale>
          <a:sx n="75" d="100"/>
          <a:sy n="75" d="100"/>
        </p:scale>
        <p:origin x="162" y="-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114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98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7828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27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8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447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92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11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20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39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E2308-7976-48C1-8344-3EF3EF851C49}" type="datetimeFigureOut">
              <a:rPr lang="pl-PL" smtClean="0"/>
              <a:t>2015-12-05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18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4" name="Prostokąt 3283"/>
          <p:cNvSpPr/>
          <p:nvPr/>
        </p:nvSpPr>
        <p:spPr>
          <a:xfrm>
            <a:off x="2844800" y="1993899"/>
            <a:ext cx="5629276" cy="50641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 smtClean="0"/>
              <a:t>Nadzór i koordynacja za pomocą architektury strategicznej</a:t>
            </a:r>
            <a:endParaRPr lang="pl-PL" sz="1600" b="1" dirty="0"/>
          </a:p>
        </p:txBody>
      </p:sp>
      <p:sp>
        <p:nvSpPr>
          <p:cNvPr id="3285" name="Strzałka w prawo 3284"/>
          <p:cNvSpPr/>
          <p:nvPr/>
        </p:nvSpPr>
        <p:spPr>
          <a:xfrm rot="16200000">
            <a:off x="2615848" y="2870552"/>
            <a:ext cx="1219904" cy="9398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51" name="Strzałka w prawo 250"/>
          <p:cNvSpPr/>
          <p:nvPr/>
        </p:nvSpPr>
        <p:spPr>
          <a:xfrm rot="5400000">
            <a:off x="3534853" y="2989456"/>
            <a:ext cx="1096395" cy="8255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286" name="Prostokąt 3285"/>
          <p:cNvSpPr/>
          <p:nvPr/>
        </p:nvSpPr>
        <p:spPr>
          <a:xfrm rot="16200000">
            <a:off x="2676793" y="3196511"/>
            <a:ext cx="1063689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Raporty,</a:t>
            </a:r>
            <a:br>
              <a:rPr lang="pl-PL" sz="1200" b="1" dirty="0" smtClean="0">
                <a:solidFill>
                  <a:schemeClr val="bg1"/>
                </a:solidFill>
              </a:rPr>
            </a:br>
            <a:r>
              <a:rPr lang="pl-PL" sz="1200" b="1" dirty="0" smtClean="0">
                <a:solidFill>
                  <a:schemeClr val="bg1"/>
                </a:solidFill>
              </a:rPr>
              <a:t>dobre wzorce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253" name="Prostokąt 252"/>
          <p:cNvSpPr/>
          <p:nvPr/>
        </p:nvSpPr>
        <p:spPr>
          <a:xfrm rot="5400000">
            <a:off x="3681657" y="3201952"/>
            <a:ext cx="802785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Wytyczne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254" name="Strzałka w prawo 253"/>
          <p:cNvSpPr/>
          <p:nvPr/>
        </p:nvSpPr>
        <p:spPr>
          <a:xfrm rot="16200000">
            <a:off x="4520250" y="2854714"/>
            <a:ext cx="1219904" cy="9398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55" name="Strzałka w prawo 254"/>
          <p:cNvSpPr/>
          <p:nvPr/>
        </p:nvSpPr>
        <p:spPr>
          <a:xfrm rot="5400000">
            <a:off x="5439255" y="2973618"/>
            <a:ext cx="1096395" cy="8255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56" name="Prostokąt 255"/>
          <p:cNvSpPr/>
          <p:nvPr/>
        </p:nvSpPr>
        <p:spPr>
          <a:xfrm rot="16200000">
            <a:off x="4581195" y="3180673"/>
            <a:ext cx="1063689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Raporty,</a:t>
            </a:r>
            <a:br>
              <a:rPr lang="pl-PL" sz="1200" b="1" dirty="0" smtClean="0">
                <a:solidFill>
                  <a:schemeClr val="bg1"/>
                </a:solidFill>
              </a:rPr>
            </a:br>
            <a:r>
              <a:rPr lang="pl-PL" sz="1200" b="1" dirty="0" smtClean="0">
                <a:solidFill>
                  <a:schemeClr val="bg1"/>
                </a:solidFill>
              </a:rPr>
              <a:t>dobre wzorce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257" name="Prostokąt 256"/>
          <p:cNvSpPr/>
          <p:nvPr/>
        </p:nvSpPr>
        <p:spPr>
          <a:xfrm rot="5400000">
            <a:off x="5586059" y="3186114"/>
            <a:ext cx="802785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Wytyczne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258" name="Strzałka w prawo 257"/>
          <p:cNvSpPr/>
          <p:nvPr/>
        </p:nvSpPr>
        <p:spPr>
          <a:xfrm rot="16200000">
            <a:off x="6594123" y="2854714"/>
            <a:ext cx="1219904" cy="9398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chemeClr val="bg1"/>
              </a:solidFill>
            </a:endParaRPr>
          </a:p>
        </p:txBody>
      </p:sp>
      <p:sp>
        <p:nvSpPr>
          <p:cNvPr id="259" name="Strzałka w prawo 258"/>
          <p:cNvSpPr/>
          <p:nvPr/>
        </p:nvSpPr>
        <p:spPr>
          <a:xfrm rot="5400000">
            <a:off x="7513128" y="2973618"/>
            <a:ext cx="1096395" cy="825500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60" name="Prostokąt 259"/>
          <p:cNvSpPr/>
          <p:nvPr/>
        </p:nvSpPr>
        <p:spPr>
          <a:xfrm rot="16200000">
            <a:off x="6655068" y="3180673"/>
            <a:ext cx="1063689" cy="46166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Raporty,</a:t>
            </a:r>
            <a:br>
              <a:rPr lang="pl-PL" sz="1200" b="1" dirty="0" smtClean="0">
                <a:solidFill>
                  <a:schemeClr val="bg1"/>
                </a:solidFill>
              </a:rPr>
            </a:br>
            <a:r>
              <a:rPr lang="pl-PL" sz="1200" b="1" dirty="0" smtClean="0">
                <a:solidFill>
                  <a:schemeClr val="bg1"/>
                </a:solidFill>
              </a:rPr>
              <a:t>dobre wzorce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261" name="Prostokąt 260"/>
          <p:cNvSpPr/>
          <p:nvPr/>
        </p:nvSpPr>
        <p:spPr>
          <a:xfrm rot="5400000">
            <a:off x="7659932" y="3186114"/>
            <a:ext cx="802785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pl-PL" sz="1200" b="1" dirty="0" smtClean="0">
                <a:solidFill>
                  <a:schemeClr val="bg1"/>
                </a:solidFill>
              </a:rPr>
              <a:t>Wytyczne</a:t>
            </a:r>
            <a:endParaRPr lang="pl-PL" sz="1200" b="1" dirty="0">
              <a:solidFill>
                <a:schemeClr val="bg1"/>
              </a:solidFill>
            </a:endParaRPr>
          </a:p>
        </p:txBody>
      </p:sp>
      <p:sp>
        <p:nvSpPr>
          <p:cNvPr id="3287" name="Prostokąt 3286"/>
          <p:cNvSpPr/>
          <p:nvPr/>
        </p:nvSpPr>
        <p:spPr>
          <a:xfrm>
            <a:off x="2844800" y="4216400"/>
            <a:ext cx="1536700" cy="5969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/>
              <a:t>Przedsięwzięcie „A”</a:t>
            </a:r>
            <a:endParaRPr lang="pl-PL" sz="1200" b="1" dirty="0"/>
          </a:p>
        </p:txBody>
      </p:sp>
      <p:sp>
        <p:nvSpPr>
          <p:cNvPr id="263" name="Prostokąt 262"/>
          <p:cNvSpPr/>
          <p:nvPr/>
        </p:nvSpPr>
        <p:spPr>
          <a:xfrm>
            <a:off x="4806352" y="4197669"/>
            <a:ext cx="1536700" cy="5969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/>
              <a:t>Przedsięwzięcie „B”</a:t>
            </a:r>
            <a:endParaRPr lang="pl-PL" sz="1200" b="1" dirty="0"/>
          </a:p>
        </p:txBody>
      </p:sp>
      <p:sp>
        <p:nvSpPr>
          <p:cNvPr id="264" name="Prostokąt 263"/>
          <p:cNvSpPr/>
          <p:nvPr/>
        </p:nvSpPr>
        <p:spPr>
          <a:xfrm>
            <a:off x="6937376" y="4216400"/>
            <a:ext cx="1536700" cy="5969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200" b="1" dirty="0" smtClean="0"/>
              <a:t>Przedsięwzięcie „C”</a:t>
            </a:r>
            <a:endParaRPr lang="pl-PL" sz="1200" b="1" dirty="0"/>
          </a:p>
        </p:txBody>
      </p:sp>
    </p:spTree>
    <p:extLst>
      <p:ext uri="{BB962C8B-B14F-4D97-AF65-F5344CB8AC3E}">
        <p14:creationId xmlns:p14="http://schemas.microsoft.com/office/powerpoint/2010/main" val="395681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0a32fff492133968193655722d5aff6b8739c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28</Words>
  <Application>Microsoft Office PowerPoint</Application>
  <PresentationFormat>Panoramiczny</PresentationFormat>
  <Paragraphs>10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Andrzej SOBCZAK</dc:creator>
  <cp:lastModifiedBy>Andrzej SOBCZAK</cp:lastModifiedBy>
  <cp:revision>8</cp:revision>
  <dcterms:created xsi:type="dcterms:W3CDTF">2015-12-05T23:00:53Z</dcterms:created>
  <dcterms:modified xsi:type="dcterms:W3CDTF">2015-12-05T23:14:26Z</dcterms:modified>
</cp:coreProperties>
</file>